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51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7F3F4"/>
          </a:solidFill>
        </a:fill>
      </a:tcStyle>
    </a:wholeTbl>
    <a:band2H>
      <a:tcTxStyle/>
      <a:tcStyle>
        <a:tcBdr/>
        <a:fill>
          <a:solidFill>
            <a:srgbClr val="F3F9FA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/>
      <a:tcStyle>
        <a:tcBdr/>
        <a:fill>
          <a:solidFill>
            <a:srgbClr val="EFF3E9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/>
      <a:tcStyle>
        <a:tcBdr/>
        <a:fill>
          <a:solidFill>
            <a:srgbClr val="FDEE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 snapToGrid="0">
      <p:cViewPr varScale="1">
        <p:scale>
          <a:sx n="124" d="100"/>
          <a:sy n="124" d="100"/>
        </p:scale>
        <p:origin x="1824" y="1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notesViewPr>
    <p:cSldViewPr snapToGrid="0">
      <p:cViewPr varScale="1">
        <p:scale>
          <a:sx n="99" d="100"/>
          <a:sy n="99" d="100"/>
        </p:scale>
        <p:origin x="4272" y="1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29" name="Shape 29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spcBef>
        <a:spcPts val="400"/>
      </a:spcBef>
      <a:defRPr sz="1200">
        <a:latin typeface="+mj-lt"/>
        <a:ea typeface="+mj-ea"/>
        <a:cs typeface="+mj-cs"/>
        <a:sym typeface="Arial"/>
      </a:defRPr>
    </a:lvl1pPr>
    <a:lvl2pPr indent="2286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2pPr>
    <a:lvl3pPr indent="4572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3pPr>
    <a:lvl4pPr indent="6858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4pPr>
    <a:lvl5pPr indent="9144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5pPr>
    <a:lvl6pPr indent="11430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6pPr>
    <a:lvl7pPr indent="13716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7pPr>
    <a:lvl8pPr indent="16002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8pPr>
    <a:lvl9pPr indent="18288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14714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97080651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1_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>
            <a:extLst>
              <a:ext uri="{FF2B5EF4-FFF2-40B4-BE49-F238E27FC236}">
                <a16:creationId xmlns:a16="http://schemas.microsoft.com/office/drawing/2014/main" id="{CF33B531-658A-D3E7-1228-1229E53CB5F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82894829"/>
      </p:ext>
    </p:extLst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>
            <a:extLst>
              <a:ext uri="{FF2B5EF4-FFF2-40B4-BE49-F238E27FC236}">
                <a16:creationId xmlns:a16="http://schemas.microsoft.com/office/drawing/2014/main" id="{89D46438-781A-59E5-ABC5-36996144029B}"/>
              </a:ext>
            </a:extLst>
          </p:cNvPr>
          <p:cNvPicPr>
            <a:picLocks noChangeAspect="1"/>
          </p:cNvPicPr>
          <p:nvPr userDrawn="1"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10544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3A488A0A-A0CB-1A2D-8E50-FD908E7CA597}"/>
              </a:ext>
            </a:extLst>
          </p:cNvPr>
          <p:cNvSpPr txBox="1"/>
          <p:nvPr/>
        </p:nvSpPr>
        <p:spPr>
          <a:xfrm>
            <a:off x="0" y="2823855"/>
            <a:ext cx="9144000" cy="70788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40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タイトルを入力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7BDA6757-01E8-BB86-6B80-E4665D7E54F8}"/>
              </a:ext>
            </a:extLst>
          </p:cNvPr>
          <p:cNvSpPr txBox="1"/>
          <p:nvPr/>
        </p:nvSpPr>
        <p:spPr>
          <a:xfrm>
            <a:off x="-1" y="3650588"/>
            <a:ext cx="9144001" cy="47705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24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サブタイトルを入力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">
            <a:extLst>
              <a:ext uri="{FF2B5EF4-FFF2-40B4-BE49-F238E27FC236}">
                <a16:creationId xmlns:a16="http://schemas.microsoft.com/office/drawing/2014/main" id="{AF95BAAE-3093-0731-2267-2D0D93336689}"/>
              </a:ext>
            </a:extLst>
          </p:cNvPr>
          <p:cNvSpPr txBox="1">
            <a:spLocks/>
          </p:cNvSpPr>
          <p:nvPr/>
        </p:nvSpPr>
        <p:spPr>
          <a:xfrm>
            <a:off x="8828916" y="6505257"/>
            <a:ext cx="162863" cy="2462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45719" rIns="45719">
            <a:spAutoFit/>
          </a:bodyPr>
          <a:lstStyle>
            <a:defPPr marL="0" marR="0" indent="0" algn="l" defTabSz="9144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</a:defRPr>
            </a:defPPr>
            <a:lvl1pPr marL="0" marR="0" indent="0" algn="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400" b="0" i="0" u="none" strike="noStrike" cap="none" spc="0" normalizeH="0" baseline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1pPr>
            <a:lvl2pPr marL="0" marR="0" indent="4572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2pPr>
            <a:lvl3pPr marL="0" marR="0" indent="9144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3pPr>
            <a:lvl4pPr marL="0" marR="0" indent="13716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4pPr>
            <a:lvl5pPr marL="0" marR="0" indent="18288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5pPr>
            <a:lvl6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6pPr>
            <a:lvl7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7pPr>
            <a:lvl8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8pPr>
            <a:lvl9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9pPr>
          </a:lstStyle>
          <a:p>
            <a:fld id="{86CB4B4D-7CA3-9044-876B-883B54F8677D}" type="slidenum">
              <a:rPr lang="en-US" altLang="ja-JP" sz="1000" smtClean="0">
                <a:solidFill>
                  <a:schemeClr val="tx1"/>
                </a:solidFill>
              </a:rPr>
              <a:pPr/>
              <a:t>2</a:t>
            </a:fld>
            <a:endParaRPr lang="ja-JP" altLang="en-US" sz="1000" dirty="0">
              <a:solidFill>
                <a:schemeClr val="tx1"/>
              </a:solidFill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54003AE2-0217-7AA8-9046-261FBB2B63A0}"/>
              </a:ext>
            </a:extLst>
          </p:cNvPr>
          <p:cNvSpPr txBox="1"/>
          <p:nvPr/>
        </p:nvSpPr>
        <p:spPr>
          <a:xfrm>
            <a:off x="763794" y="2044438"/>
            <a:ext cx="761641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30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タイトルを入力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D423739-09D7-C8AB-9AC3-9FFCF2924F73}"/>
              </a:ext>
            </a:extLst>
          </p:cNvPr>
          <p:cNvSpPr txBox="1"/>
          <p:nvPr/>
        </p:nvSpPr>
        <p:spPr>
          <a:xfrm>
            <a:off x="763794" y="2765197"/>
            <a:ext cx="7616414" cy="29238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13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本文を入力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">
            <a:extLst>
              <a:ext uri="{FF2B5EF4-FFF2-40B4-BE49-F238E27FC236}">
                <a16:creationId xmlns:a16="http://schemas.microsoft.com/office/drawing/2014/main" id="{AF95BAAE-3093-0731-2267-2D0D93336689}"/>
              </a:ext>
            </a:extLst>
          </p:cNvPr>
          <p:cNvSpPr txBox="1">
            <a:spLocks/>
          </p:cNvSpPr>
          <p:nvPr/>
        </p:nvSpPr>
        <p:spPr>
          <a:xfrm>
            <a:off x="8828916" y="6505257"/>
            <a:ext cx="162863" cy="2462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defPPr marL="0" marR="0" indent="0" algn="l" defTabSz="9144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</a:defRPr>
            </a:defPPr>
            <a:lvl1pPr marL="0" marR="0" indent="0" algn="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400" b="0" i="0" u="none" strike="noStrike" cap="none" spc="0" normalizeH="0" baseline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1pPr>
            <a:lvl2pPr marL="0" marR="0" indent="4572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2pPr>
            <a:lvl3pPr marL="0" marR="0" indent="9144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3pPr>
            <a:lvl4pPr marL="0" marR="0" indent="13716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4pPr>
            <a:lvl5pPr marL="0" marR="0" indent="18288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5pPr>
            <a:lvl6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6pPr>
            <a:lvl7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7pPr>
            <a:lvl8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8pPr>
            <a:lvl9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9pPr>
          </a:lstStyle>
          <a:p>
            <a:fld id="{86CB4B4D-7CA3-9044-876B-883B54F8677D}" type="slidenum">
              <a:rPr lang="en-US" altLang="ja-JP" sz="1000" smtClean="0">
                <a:solidFill>
                  <a:schemeClr val="tx1"/>
                </a:solidFill>
              </a:rPr>
              <a:pPr/>
              <a:t>3</a:t>
            </a:fld>
            <a:endParaRPr lang="ja-JP" altLang="en-US" sz="1000" dirty="0">
              <a:solidFill>
                <a:schemeClr val="tx1"/>
              </a:solidFill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54003AE2-0217-7AA8-9046-261FBB2B63A0}"/>
              </a:ext>
            </a:extLst>
          </p:cNvPr>
          <p:cNvSpPr txBox="1"/>
          <p:nvPr/>
        </p:nvSpPr>
        <p:spPr>
          <a:xfrm>
            <a:off x="763794" y="2044438"/>
            <a:ext cx="761641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30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タイトルを入力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D423739-09D7-C8AB-9AC3-9FFCF2924F73}"/>
              </a:ext>
            </a:extLst>
          </p:cNvPr>
          <p:cNvSpPr txBox="1"/>
          <p:nvPr/>
        </p:nvSpPr>
        <p:spPr>
          <a:xfrm>
            <a:off x="763794" y="2765197"/>
            <a:ext cx="7616414" cy="29238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13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本文を入力</a:t>
            </a:r>
          </a:p>
        </p:txBody>
      </p:sp>
    </p:spTree>
    <p:extLst>
      <p:ext uri="{BB962C8B-B14F-4D97-AF65-F5344CB8AC3E}">
        <p14:creationId xmlns:p14="http://schemas.microsoft.com/office/powerpoint/2010/main" val="1078567965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">
            <a:extLst>
              <a:ext uri="{FF2B5EF4-FFF2-40B4-BE49-F238E27FC236}">
                <a16:creationId xmlns:a16="http://schemas.microsoft.com/office/drawing/2014/main" id="{AF95BAAE-3093-0731-2267-2D0D93336689}"/>
              </a:ext>
            </a:extLst>
          </p:cNvPr>
          <p:cNvSpPr txBox="1">
            <a:spLocks/>
          </p:cNvSpPr>
          <p:nvPr/>
        </p:nvSpPr>
        <p:spPr>
          <a:xfrm>
            <a:off x="8828916" y="6505257"/>
            <a:ext cx="162863" cy="2462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45719" rIns="45719">
            <a:spAutoFit/>
          </a:bodyPr>
          <a:lstStyle>
            <a:defPPr marL="0" marR="0" indent="0" algn="l" defTabSz="9144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</a:defRPr>
            </a:defPPr>
            <a:lvl1pPr marL="0" marR="0" indent="0" algn="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400" b="0" i="0" u="none" strike="noStrike" cap="none" spc="0" normalizeH="0" baseline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1pPr>
            <a:lvl2pPr marL="0" marR="0" indent="4572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2pPr>
            <a:lvl3pPr marL="0" marR="0" indent="9144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3pPr>
            <a:lvl4pPr marL="0" marR="0" indent="13716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4pPr>
            <a:lvl5pPr marL="0" marR="0" indent="18288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5pPr>
            <a:lvl6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6pPr>
            <a:lvl7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7pPr>
            <a:lvl8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8pPr>
            <a:lvl9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9pPr>
          </a:lstStyle>
          <a:p>
            <a:fld id="{86CB4B4D-7CA3-9044-876B-883B54F8677D}" type="slidenum">
              <a:rPr lang="en-US" altLang="ja-JP" sz="1000" smtClean="0">
                <a:solidFill>
                  <a:schemeClr val="tx1"/>
                </a:solidFill>
              </a:rPr>
              <a:pPr/>
              <a:t>4</a:t>
            </a:fld>
            <a:endParaRPr lang="ja-JP" altLang="en-US" sz="1000" dirty="0">
              <a:solidFill>
                <a:schemeClr val="tx1"/>
              </a:solidFill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54003AE2-0217-7AA8-9046-261FBB2B63A0}"/>
              </a:ext>
            </a:extLst>
          </p:cNvPr>
          <p:cNvSpPr txBox="1"/>
          <p:nvPr/>
        </p:nvSpPr>
        <p:spPr>
          <a:xfrm>
            <a:off x="763794" y="2044438"/>
            <a:ext cx="761641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30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タイトルを入力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D423739-09D7-C8AB-9AC3-9FFCF2924F73}"/>
              </a:ext>
            </a:extLst>
          </p:cNvPr>
          <p:cNvSpPr txBox="1"/>
          <p:nvPr/>
        </p:nvSpPr>
        <p:spPr>
          <a:xfrm>
            <a:off x="763794" y="2765197"/>
            <a:ext cx="7616414" cy="29238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13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本文を入力</a:t>
            </a:r>
          </a:p>
        </p:txBody>
      </p:sp>
    </p:spTree>
    <p:extLst>
      <p:ext uri="{BB962C8B-B14F-4D97-AF65-F5344CB8AC3E}">
        <p14:creationId xmlns:p14="http://schemas.microsoft.com/office/powerpoint/2010/main" val="743534667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">
            <a:extLst>
              <a:ext uri="{FF2B5EF4-FFF2-40B4-BE49-F238E27FC236}">
                <a16:creationId xmlns:a16="http://schemas.microsoft.com/office/drawing/2014/main" id="{AF95BAAE-3093-0731-2267-2D0D93336689}"/>
              </a:ext>
            </a:extLst>
          </p:cNvPr>
          <p:cNvSpPr txBox="1">
            <a:spLocks/>
          </p:cNvSpPr>
          <p:nvPr/>
        </p:nvSpPr>
        <p:spPr>
          <a:xfrm>
            <a:off x="8828916" y="6505257"/>
            <a:ext cx="162863" cy="2462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defPPr marL="0" marR="0" indent="0" algn="l" defTabSz="9144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</a:defRPr>
            </a:defPPr>
            <a:lvl1pPr marL="0" marR="0" indent="0" algn="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400" b="0" i="0" u="none" strike="noStrike" cap="none" spc="0" normalizeH="0" baseline="0">
                <a:ln>
                  <a:noFill/>
                </a:ln>
                <a:solidFill>
                  <a:srgbClr val="FFFFFF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1pPr>
            <a:lvl2pPr marL="0" marR="0" indent="4572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2pPr>
            <a:lvl3pPr marL="0" marR="0" indent="9144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3pPr>
            <a:lvl4pPr marL="0" marR="0" indent="13716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4pPr>
            <a:lvl5pPr marL="0" marR="0" indent="18288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5pPr>
            <a:lvl6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6pPr>
            <a:lvl7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7pPr>
            <a:lvl8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8pPr>
            <a:lvl9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Arial"/>
              </a:defRPr>
            </a:lvl9pPr>
          </a:lstStyle>
          <a:p>
            <a:fld id="{86CB4B4D-7CA3-9044-876B-883B54F8677D}" type="slidenum">
              <a:rPr lang="en-US" altLang="ja-JP" sz="1000" smtClean="0">
                <a:solidFill>
                  <a:schemeClr val="tx1"/>
                </a:solidFill>
              </a:rPr>
              <a:pPr/>
              <a:t>5</a:t>
            </a:fld>
            <a:endParaRPr lang="ja-JP" altLang="en-US" sz="1000" dirty="0">
              <a:solidFill>
                <a:schemeClr val="tx1"/>
              </a:solidFill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54003AE2-0217-7AA8-9046-261FBB2B63A0}"/>
              </a:ext>
            </a:extLst>
          </p:cNvPr>
          <p:cNvSpPr txBox="1"/>
          <p:nvPr/>
        </p:nvSpPr>
        <p:spPr>
          <a:xfrm>
            <a:off x="763794" y="2044438"/>
            <a:ext cx="761641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30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タイトルを入力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D423739-09D7-C8AB-9AC3-9FFCF2924F73}"/>
              </a:ext>
            </a:extLst>
          </p:cNvPr>
          <p:cNvSpPr txBox="1"/>
          <p:nvPr/>
        </p:nvSpPr>
        <p:spPr>
          <a:xfrm>
            <a:off x="763794" y="2765197"/>
            <a:ext cx="7616414" cy="29238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ja-JP" altLang="en-US" sz="1300" u="none" strike="noStrike" cap="none" spc="0" normalizeH="0" baseline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FillTx/>
                <a:latin typeface="Yu Gothic Light" panose="020B0300000000000000" pitchFamily="34" charset="-128"/>
                <a:ea typeface="Yu Gothic Light" panose="020B0300000000000000" pitchFamily="34" charset="-128"/>
                <a:sym typeface="Arial"/>
              </a:rPr>
              <a:t>本文を入力</a:t>
            </a:r>
          </a:p>
        </p:txBody>
      </p:sp>
    </p:spTree>
    <p:extLst>
      <p:ext uri="{BB962C8B-B14F-4D97-AF65-F5344CB8AC3E}">
        <p14:creationId xmlns:p14="http://schemas.microsoft.com/office/powerpoint/2010/main" val="3003859975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デザインの設定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3_デザインの設定">
  <a:themeElements>
    <a:clrScheme name="3_デザインの設定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BBE0E3"/>
      </a:accent1>
      <a:accent2>
        <a:srgbClr val="333399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3_デザインの設定">
      <a:majorFont>
        <a:latin typeface="Arial"/>
        <a:ea typeface="Arial"/>
        <a:cs typeface="Arial"/>
      </a:majorFont>
      <a:minorFont>
        <a:latin typeface="Helvetica"/>
        <a:ea typeface="Helvetica"/>
        <a:cs typeface="Helvetica"/>
      </a:minorFont>
    </a:fontScheme>
    <a:fmtScheme name="3_デザインの設定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75</TotalTime>
  <Words>34</Words>
  <Application>Microsoft Macintosh PowerPoint</Application>
  <PresentationFormat>画面に合わせる (4:3)</PresentationFormat>
  <Paragraphs>14</Paragraphs>
  <Slides>5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9" baseType="lpstr">
      <vt:lpstr>Yu Gothic Light</vt:lpstr>
      <vt:lpstr>Yu Gothic Light</vt:lpstr>
      <vt:lpstr>Arial</vt:lpstr>
      <vt:lpstr>デザインの設定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株式会社 常川印刷</cp:lastModifiedBy>
  <cp:revision>22</cp:revision>
  <dcterms:modified xsi:type="dcterms:W3CDTF">2025-03-27T00:06:56Z</dcterms:modified>
</cp:coreProperties>
</file>