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4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0806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F33B531-658A-D3E7-1228-1229E53CB5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89482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9D46438-781A-59E5-ABC5-3699614402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4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488A0A-A0CB-1A2D-8E50-FD908E7CA597}"/>
              </a:ext>
            </a:extLst>
          </p:cNvPr>
          <p:cNvSpPr txBox="1"/>
          <p:nvPr/>
        </p:nvSpPr>
        <p:spPr>
          <a:xfrm>
            <a:off x="0" y="2823855"/>
            <a:ext cx="9144000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BDA6757-01E8-BB86-6B80-E4665D7E54F8}"/>
              </a:ext>
            </a:extLst>
          </p:cNvPr>
          <p:cNvSpPr txBox="1"/>
          <p:nvPr/>
        </p:nvSpPr>
        <p:spPr>
          <a:xfrm>
            <a:off x="-1" y="3650588"/>
            <a:ext cx="9144001" cy="4770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サブタイトルを入力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2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3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10785679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4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74353466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">
            <a:extLst>
              <a:ext uri="{FF2B5EF4-FFF2-40B4-BE49-F238E27FC236}">
                <a16:creationId xmlns:a16="http://schemas.microsoft.com/office/drawing/2014/main" id="{AF95BAAE-3093-0731-2267-2D0D93336689}"/>
              </a:ext>
            </a:extLst>
          </p:cNvPr>
          <p:cNvSpPr txBox="1">
            <a:spLocks/>
          </p:cNvSpPr>
          <p:nvPr/>
        </p:nvSpPr>
        <p:spPr>
          <a:xfrm>
            <a:off x="8828916" y="6505257"/>
            <a:ext cx="1628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fld id="{86CB4B4D-7CA3-9044-876B-883B54F8677D}" type="slidenum">
              <a:rPr lang="en-US" altLang="ja-JP" sz="1000" smtClean="0">
                <a:solidFill>
                  <a:schemeClr val="tx1"/>
                </a:solidFill>
              </a:rPr>
              <a:pPr/>
              <a:t>5</a:t>
            </a:fld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003AE2-0217-7AA8-9046-261FBB2B63A0}"/>
              </a:ext>
            </a:extLst>
          </p:cNvPr>
          <p:cNvSpPr txBox="1"/>
          <p:nvPr/>
        </p:nvSpPr>
        <p:spPr>
          <a:xfrm>
            <a:off x="763794" y="2044438"/>
            <a:ext cx="761641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0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タイトルを入力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23739-09D7-C8AB-9AC3-9FFCF2924F73}"/>
              </a:ext>
            </a:extLst>
          </p:cNvPr>
          <p:cNvSpPr txBox="1"/>
          <p:nvPr/>
        </p:nvSpPr>
        <p:spPr>
          <a:xfrm>
            <a:off x="763794" y="2765197"/>
            <a:ext cx="7616414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Yu Gothic Light" panose="020B0300000000000000" pitchFamily="34" charset="-128"/>
                <a:ea typeface="Yu Gothic Light" panose="020B0300000000000000" pitchFamily="34" charset="-128"/>
                <a:sym typeface="Arial"/>
              </a:rPr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30038599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34</Words>
  <Application>Microsoft Macintosh PowerPoint</Application>
  <PresentationFormat>画面に合わせる (4:3)</PresentationFormat>
  <Paragraphs>14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Yu Gothic Light</vt:lpstr>
      <vt:lpstr>Yu Gothic Light</vt:lpstr>
      <vt:lpstr>Arial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株式会社 常川印刷</cp:lastModifiedBy>
  <cp:revision>22</cp:revision>
  <dcterms:modified xsi:type="dcterms:W3CDTF">2025-03-27T00:06:56Z</dcterms:modified>
</cp:coreProperties>
</file>