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1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 snapToGrid="0">
      <p:cViewPr varScale="1">
        <p:scale>
          <a:sx n="124" d="100"/>
          <a:sy n="124" d="100"/>
        </p:scale>
        <p:origin x="1824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9" d="100"/>
          <a:sy n="99" d="100"/>
        </p:scale>
        <p:origin x="427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9" name="Shape 2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Arial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1471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708065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6A8B24D-F991-36A6-AD76-1965A49185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894829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FACCD9E1-4182-EEEB-CD81-4AA89C2D022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544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A488A0A-A0CB-1A2D-8E50-FD908E7CA597}"/>
              </a:ext>
            </a:extLst>
          </p:cNvPr>
          <p:cNvSpPr txBox="1"/>
          <p:nvPr/>
        </p:nvSpPr>
        <p:spPr>
          <a:xfrm>
            <a:off x="0" y="2823855"/>
            <a:ext cx="9144000" cy="7078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ja-JP" altLang="en-US" sz="4000" u="none" strike="noStrike" cap="none" spc="0" normalizeH="0" baseline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FillTx/>
                <a:latin typeface="Yu Gothic Light" panose="020B0300000000000000" pitchFamily="34" charset="-128"/>
                <a:ea typeface="Yu Gothic Light" panose="020B0300000000000000" pitchFamily="34" charset="-128"/>
                <a:sym typeface="Arial"/>
              </a:rPr>
              <a:t>タイトルを入力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BDA6757-01E8-BB86-6B80-E4665D7E54F8}"/>
              </a:ext>
            </a:extLst>
          </p:cNvPr>
          <p:cNvSpPr txBox="1"/>
          <p:nvPr/>
        </p:nvSpPr>
        <p:spPr>
          <a:xfrm>
            <a:off x="-1" y="3650588"/>
            <a:ext cx="9144001" cy="4770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ja-JP" altLang="en-US" sz="2400" u="none" strike="noStrike" cap="none" spc="0" normalizeH="0" baseline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FillTx/>
                <a:latin typeface="Yu Gothic Light" panose="020B0300000000000000" pitchFamily="34" charset="-128"/>
                <a:ea typeface="Yu Gothic Light" panose="020B0300000000000000" pitchFamily="34" charset="-128"/>
                <a:sym typeface="Arial"/>
              </a:rPr>
              <a:t>サブタイトルを入力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">
            <a:extLst>
              <a:ext uri="{FF2B5EF4-FFF2-40B4-BE49-F238E27FC236}">
                <a16:creationId xmlns:a16="http://schemas.microsoft.com/office/drawing/2014/main" id="{AF95BAAE-3093-0731-2267-2D0D93336689}"/>
              </a:ext>
            </a:extLst>
          </p:cNvPr>
          <p:cNvSpPr txBox="1">
            <a:spLocks/>
          </p:cNvSpPr>
          <p:nvPr/>
        </p:nvSpPr>
        <p:spPr>
          <a:xfrm>
            <a:off x="8828916" y="6505257"/>
            <a:ext cx="162863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fld id="{86CB4B4D-7CA3-9044-876B-883B54F8677D}" type="slidenum">
              <a:rPr lang="en-US" altLang="ja-JP" sz="1000" smtClean="0">
                <a:solidFill>
                  <a:schemeClr val="tx1"/>
                </a:solidFill>
              </a:rPr>
              <a:pPr/>
              <a:t>2</a:t>
            </a:fld>
            <a:endParaRPr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4003AE2-0217-7AA8-9046-261FBB2B63A0}"/>
              </a:ext>
            </a:extLst>
          </p:cNvPr>
          <p:cNvSpPr txBox="1"/>
          <p:nvPr/>
        </p:nvSpPr>
        <p:spPr>
          <a:xfrm>
            <a:off x="763794" y="2044438"/>
            <a:ext cx="7616414" cy="5539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ja-JP" altLang="en-US" sz="3000" u="none" strike="noStrike" cap="none" spc="0" normalizeH="0" baseline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FillTx/>
                <a:latin typeface="Yu Gothic Light" panose="020B0300000000000000" pitchFamily="34" charset="-128"/>
                <a:ea typeface="Yu Gothic Light" panose="020B0300000000000000" pitchFamily="34" charset="-128"/>
                <a:sym typeface="Arial"/>
              </a:rPr>
              <a:t>タイトルを入力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D423739-09D7-C8AB-9AC3-9FFCF2924F73}"/>
              </a:ext>
            </a:extLst>
          </p:cNvPr>
          <p:cNvSpPr txBox="1"/>
          <p:nvPr/>
        </p:nvSpPr>
        <p:spPr>
          <a:xfrm>
            <a:off x="763794" y="2765197"/>
            <a:ext cx="7616414" cy="2923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ja-JP" altLang="en-US" sz="1300" u="none" strike="noStrike" cap="none" spc="0" normalizeH="0" baseline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FillTx/>
                <a:latin typeface="Yu Gothic Light" panose="020B0300000000000000" pitchFamily="34" charset="-128"/>
                <a:ea typeface="Yu Gothic Light" panose="020B0300000000000000" pitchFamily="34" charset="-128"/>
                <a:sym typeface="Arial"/>
              </a:rPr>
              <a:t>本文を入力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">
            <a:extLst>
              <a:ext uri="{FF2B5EF4-FFF2-40B4-BE49-F238E27FC236}">
                <a16:creationId xmlns:a16="http://schemas.microsoft.com/office/drawing/2014/main" id="{AF95BAAE-3093-0731-2267-2D0D93336689}"/>
              </a:ext>
            </a:extLst>
          </p:cNvPr>
          <p:cNvSpPr txBox="1">
            <a:spLocks/>
          </p:cNvSpPr>
          <p:nvPr/>
        </p:nvSpPr>
        <p:spPr>
          <a:xfrm>
            <a:off x="8828916" y="6505257"/>
            <a:ext cx="162863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fld id="{86CB4B4D-7CA3-9044-876B-883B54F8677D}" type="slidenum">
              <a:rPr lang="en-US" altLang="ja-JP" sz="1000" smtClean="0">
                <a:solidFill>
                  <a:schemeClr val="tx1"/>
                </a:solidFill>
              </a:rPr>
              <a:pPr/>
              <a:t>3</a:t>
            </a:fld>
            <a:endParaRPr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4003AE2-0217-7AA8-9046-261FBB2B63A0}"/>
              </a:ext>
            </a:extLst>
          </p:cNvPr>
          <p:cNvSpPr txBox="1"/>
          <p:nvPr/>
        </p:nvSpPr>
        <p:spPr>
          <a:xfrm>
            <a:off x="763794" y="2044438"/>
            <a:ext cx="7616414" cy="5539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ja-JP" altLang="en-US" sz="3000" u="none" strike="noStrike" cap="none" spc="0" normalizeH="0" baseline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FillTx/>
                <a:latin typeface="Yu Gothic Light" panose="020B0300000000000000" pitchFamily="34" charset="-128"/>
                <a:ea typeface="Yu Gothic Light" panose="020B0300000000000000" pitchFamily="34" charset="-128"/>
                <a:sym typeface="Arial"/>
              </a:rPr>
              <a:t>タイトルを入力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D423739-09D7-C8AB-9AC3-9FFCF2924F73}"/>
              </a:ext>
            </a:extLst>
          </p:cNvPr>
          <p:cNvSpPr txBox="1"/>
          <p:nvPr/>
        </p:nvSpPr>
        <p:spPr>
          <a:xfrm>
            <a:off x="763794" y="2765197"/>
            <a:ext cx="7616414" cy="2923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ja-JP" altLang="en-US" sz="1300" u="none" strike="noStrike" cap="none" spc="0" normalizeH="0" baseline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FillTx/>
                <a:latin typeface="Yu Gothic Light" panose="020B0300000000000000" pitchFamily="34" charset="-128"/>
                <a:ea typeface="Yu Gothic Light" panose="020B0300000000000000" pitchFamily="34" charset="-128"/>
                <a:sym typeface="Arial"/>
              </a:rPr>
              <a:t>本文を入力</a:t>
            </a:r>
          </a:p>
        </p:txBody>
      </p:sp>
    </p:spTree>
    <p:extLst>
      <p:ext uri="{BB962C8B-B14F-4D97-AF65-F5344CB8AC3E}">
        <p14:creationId xmlns:p14="http://schemas.microsoft.com/office/powerpoint/2010/main" val="4171746237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">
            <a:extLst>
              <a:ext uri="{FF2B5EF4-FFF2-40B4-BE49-F238E27FC236}">
                <a16:creationId xmlns:a16="http://schemas.microsoft.com/office/drawing/2014/main" id="{AF95BAAE-3093-0731-2267-2D0D93336689}"/>
              </a:ext>
            </a:extLst>
          </p:cNvPr>
          <p:cNvSpPr txBox="1">
            <a:spLocks/>
          </p:cNvSpPr>
          <p:nvPr/>
        </p:nvSpPr>
        <p:spPr>
          <a:xfrm>
            <a:off x="8828916" y="6505257"/>
            <a:ext cx="162863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fld id="{86CB4B4D-7CA3-9044-876B-883B54F8677D}" type="slidenum">
              <a:rPr lang="en-US" altLang="ja-JP" sz="1000" smtClean="0">
                <a:solidFill>
                  <a:schemeClr val="tx1"/>
                </a:solidFill>
              </a:rPr>
              <a:pPr/>
              <a:t>4</a:t>
            </a:fld>
            <a:endParaRPr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4003AE2-0217-7AA8-9046-261FBB2B63A0}"/>
              </a:ext>
            </a:extLst>
          </p:cNvPr>
          <p:cNvSpPr txBox="1"/>
          <p:nvPr/>
        </p:nvSpPr>
        <p:spPr>
          <a:xfrm>
            <a:off x="763794" y="2044438"/>
            <a:ext cx="7616414" cy="5539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ja-JP" altLang="en-US" sz="3000" u="none" strike="noStrike" cap="none" spc="0" normalizeH="0" baseline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FillTx/>
                <a:latin typeface="Yu Gothic Light" panose="020B0300000000000000" pitchFamily="34" charset="-128"/>
                <a:ea typeface="Yu Gothic Light" panose="020B0300000000000000" pitchFamily="34" charset="-128"/>
                <a:sym typeface="Arial"/>
              </a:rPr>
              <a:t>タイトルを入力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D423739-09D7-C8AB-9AC3-9FFCF2924F73}"/>
              </a:ext>
            </a:extLst>
          </p:cNvPr>
          <p:cNvSpPr txBox="1"/>
          <p:nvPr/>
        </p:nvSpPr>
        <p:spPr>
          <a:xfrm>
            <a:off x="763794" y="2765197"/>
            <a:ext cx="7616414" cy="2923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ja-JP" altLang="en-US" sz="1300" u="none" strike="noStrike" cap="none" spc="0" normalizeH="0" baseline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FillTx/>
                <a:latin typeface="Yu Gothic Light" panose="020B0300000000000000" pitchFamily="34" charset="-128"/>
                <a:ea typeface="Yu Gothic Light" panose="020B0300000000000000" pitchFamily="34" charset="-128"/>
                <a:sym typeface="Arial"/>
              </a:rPr>
              <a:t>本文を入力</a:t>
            </a:r>
          </a:p>
        </p:txBody>
      </p:sp>
    </p:spTree>
    <p:extLst>
      <p:ext uri="{BB962C8B-B14F-4D97-AF65-F5344CB8AC3E}">
        <p14:creationId xmlns:p14="http://schemas.microsoft.com/office/powerpoint/2010/main" val="2482397223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">
            <a:extLst>
              <a:ext uri="{FF2B5EF4-FFF2-40B4-BE49-F238E27FC236}">
                <a16:creationId xmlns:a16="http://schemas.microsoft.com/office/drawing/2014/main" id="{AF95BAAE-3093-0731-2267-2D0D93336689}"/>
              </a:ext>
            </a:extLst>
          </p:cNvPr>
          <p:cNvSpPr txBox="1">
            <a:spLocks/>
          </p:cNvSpPr>
          <p:nvPr/>
        </p:nvSpPr>
        <p:spPr>
          <a:xfrm>
            <a:off x="8828916" y="6505257"/>
            <a:ext cx="162863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fld id="{86CB4B4D-7CA3-9044-876B-883B54F8677D}" type="slidenum">
              <a:rPr lang="en-US" altLang="ja-JP" sz="1000" smtClean="0">
                <a:solidFill>
                  <a:schemeClr val="tx1"/>
                </a:solidFill>
              </a:rPr>
              <a:pPr/>
              <a:t>5</a:t>
            </a:fld>
            <a:endParaRPr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4003AE2-0217-7AA8-9046-261FBB2B63A0}"/>
              </a:ext>
            </a:extLst>
          </p:cNvPr>
          <p:cNvSpPr txBox="1"/>
          <p:nvPr/>
        </p:nvSpPr>
        <p:spPr>
          <a:xfrm>
            <a:off x="763794" y="2044438"/>
            <a:ext cx="7616414" cy="5539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ja-JP" altLang="en-US" sz="3000" u="none" strike="noStrike" cap="none" spc="0" normalizeH="0" baseline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FillTx/>
                <a:latin typeface="Yu Gothic Light" panose="020B0300000000000000" pitchFamily="34" charset="-128"/>
                <a:ea typeface="Yu Gothic Light" panose="020B0300000000000000" pitchFamily="34" charset="-128"/>
                <a:sym typeface="Arial"/>
              </a:rPr>
              <a:t>タイトルを入力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D423739-09D7-C8AB-9AC3-9FFCF2924F73}"/>
              </a:ext>
            </a:extLst>
          </p:cNvPr>
          <p:cNvSpPr txBox="1"/>
          <p:nvPr/>
        </p:nvSpPr>
        <p:spPr>
          <a:xfrm>
            <a:off x="763794" y="2765197"/>
            <a:ext cx="7616414" cy="2923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ja-JP" altLang="en-US" sz="1300" u="none" strike="noStrike" cap="none" spc="0" normalizeH="0" baseline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FillTx/>
                <a:latin typeface="Yu Gothic Light" panose="020B0300000000000000" pitchFamily="34" charset="-128"/>
                <a:ea typeface="Yu Gothic Light" panose="020B0300000000000000" pitchFamily="34" charset="-128"/>
                <a:sym typeface="Arial"/>
              </a:rPr>
              <a:t>本文を入力</a:t>
            </a:r>
          </a:p>
        </p:txBody>
      </p:sp>
    </p:spTree>
    <p:extLst>
      <p:ext uri="{BB962C8B-B14F-4D97-AF65-F5344CB8AC3E}">
        <p14:creationId xmlns:p14="http://schemas.microsoft.com/office/powerpoint/2010/main" val="2680993151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デザインの設定">
  <a:themeElements>
    <a:clrScheme name="3_デザインの設定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3_デザインの設定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3_デザインの設定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</TotalTime>
  <Words>34</Words>
  <Application>Microsoft Macintosh PowerPoint</Application>
  <PresentationFormat>画面に合わせる (4:3)</PresentationFormat>
  <Paragraphs>14</Paragraphs>
  <Slides>5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Yu Gothic Light</vt:lpstr>
      <vt:lpstr>Yu Gothic Light</vt:lpstr>
      <vt:lpstr>Arial</vt:lpstr>
      <vt:lpstr>デザインの設定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株式会社 常川印刷</cp:lastModifiedBy>
  <cp:revision>20</cp:revision>
  <dcterms:modified xsi:type="dcterms:W3CDTF">2025-03-27T00:25:17Z</dcterms:modified>
</cp:coreProperties>
</file>