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47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08065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B6DC1E9-09D5-F397-534D-B0238CB4EE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89482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402401B-9033-B9A3-1AE2-2809F1F2FA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4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A488A0A-A0CB-1A2D-8E50-FD908E7CA597}"/>
              </a:ext>
            </a:extLst>
          </p:cNvPr>
          <p:cNvSpPr txBox="1"/>
          <p:nvPr/>
        </p:nvSpPr>
        <p:spPr>
          <a:xfrm>
            <a:off x="0" y="2823855"/>
            <a:ext cx="9144000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BDA6757-01E8-BB86-6B80-E4665D7E54F8}"/>
              </a:ext>
            </a:extLst>
          </p:cNvPr>
          <p:cNvSpPr txBox="1"/>
          <p:nvPr/>
        </p:nvSpPr>
        <p:spPr>
          <a:xfrm>
            <a:off x="-1" y="3650588"/>
            <a:ext cx="9144001" cy="4770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サブタイトルを入力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bg1"/>
                </a:solidFill>
              </a:rPr>
              <a:pPr/>
              <a:t>2</a:t>
            </a:fld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bg1"/>
                </a:solidFill>
              </a:rPr>
              <a:pPr/>
              <a:t>3</a:t>
            </a:fld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10785679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bg1"/>
                </a:solidFill>
              </a:rPr>
              <a:pPr/>
              <a:t>4</a:t>
            </a:fld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74353466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bg1"/>
                </a:solidFill>
              </a:rPr>
              <a:pPr/>
              <a:t>5</a:t>
            </a:fld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300385997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34</Words>
  <Application>Microsoft Macintosh PowerPoint</Application>
  <PresentationFormat>画面に合わせる (4:3)</PresentationFormat>
  <Paragraphs>14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Yu Gothic Light</vt:lpstr>
      <vt:lpstr>Yu Gothic Light</vt:lpstr>
      <vt:lpstr>Arial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株式会社 常川印刷</cp:lastModifiedBy>
  <cp:revision>21</cp:revision>
  <dcterms:modified xsi:type="dcterms:W3CDTF">2025-03-27T00:04:04Z</dcterms:modified>
</cp:coreProperties>
</file>