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" name="Shape 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1pPr>
    <a:lvl2pPr indent="2286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2pPr>
    <a:lvl3pPr indent="4572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3pPr>
    <a:lvl4pPr indent="6858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4pPr>
    <a:lvl5pPr indent="9144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5pPr>
    <a:lvl6pPr indent="11430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6pPr>
    <a:lvl7pPr indent="13716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7pPr>
    <a:lvl8pPr indent="16002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8pPr>
    <a:lvl9pPr indent="1828800" defTabSz="1219200" latinLnBrk="0">
      <a:spcBef>
        <a:spcPts val="500"/>
      </a:spcBef>
      <a:defRPr sz="16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ha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60308名城大36146.jpg" descr="160308名城大3614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66550" y="0"/>
            <a:ext cx="13716001" cy="914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0" y="0"/>
            <a:ext cx="5316667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タイトルテキスト"/>
          <p:cNvSpPr txBox="1"/>
          <p:nvPr>
            <p:ph type="title"/>
          </p:nvPr>
        </p:nvSpPr>
        <p:spPr>
          <a:xfrm>
            <a:off x="2435577" y="1026583"/>
            <a:ext cx="13004801" cy="2224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8" tIns="60958" rIns="60958" bIns="60958" anchor="ctr"/>
          <a:lstStyle/>
          <a:p>
            <a:pPr/>
            <a:r>
              <a:t>タイトルテキスト</a:t>
            </a:r>
          </a:p>
        </p:txBody>
      </p:sp>
      <p:sp>
        <p:nvSpPr>
          <p:cNvPr id="5" name="本文レベル1…"/>
          <p:cNvSpPr txBox="1"/>
          <p:nvPr>
            <p:ph type="body" idx="1"/>
          </p:nvPr>
        </p:nvSpPr>
        <p:spPr>
          <a:xfrm>
            <a:off x="9073444" y="3251200"/>
            <a:ext cx="6366935" cy="589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8" tIns="60958" rIns="60958" bIns="60958"/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" name="スライド番号"/>
          <p:cNvSpPr txBox="1"/>
          <p:nvPr>
            <p:ph type="sldNum" sz="quarter" idx="2"/>
          </p:nvPr>
        </p:nvSpPr>
        <p:spPr>
          <a:xfrm>
            <a:off x="10380709" y="8475133"/>
            <a:ext cx="388892" cy="381140"/>
          </a:xfrm>
          <a:prstGeom prst="rect">
            <a:avLst/>
          </a:prstGeom>
          <a:ln w="12700">
            <a:miter lim="400000"/>
          </a:ln>
        </p:spPr>
        <p:txBody>
          <a:bodyPr wrap="none" lIns="60958" tIns="60958" rIns="60958" bIns="60958">
            <a:spAutoFit/>
          </a:bodyPr>
          <a:lstStyle>
            <a:lvl1pPr algn="r">
              <a:defRPr sz="18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</p:sldLayoutIdLst>
  <p:transition xmlns:p14="http://schemas.microsoft.com/office/powerpoint/2010/main" spd="med" advClick="1"/>
  <p:txStyles>
    <p:titleStyle>
      <a:lvl1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0056" marR="0" indent="-450056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885825" marR="0" indent="-428625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314450" marR="0" indent="-40005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851660" marR="0" indent="-48006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3622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22860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27432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3200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36576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名城大学…"/>
          <p:cNvSpPr txBox="1"/>
          <p:nvPr/>
        </p:nvSpPr>
        <p:spPr>
          <a:xfrm>
            <a:off x="669967" y="2140373"/>
            <a:ext cx="1084579" cy="10957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8" tIns="60958" rIns="60958" bIns="60958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23" name="名城太郎"/>
          <p:cNvSpPr txBox="1"/>
          <p:nvPr/>
        </p:nvSpPr>
        <p:spPr>
          <a:xfrm>
            <a:off x="585299" y="3988222"/>
            <a:ext cx="3106420" cy="693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8" tIns="60958" rIns="60958" bIns="60958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_デザインの設定">
  <a:themeElements>
    <a:clrScheme name="3_デザインの設定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3_デザインの設定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3_デザインの設定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60958" tIns="60958" rIns="60958" bIns="60958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0958" tIns="60958" rIns="60958" bIns="60958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_デザインの設定">
  <a:themeElements>
    <a:clrScheme name="3_デザインの設定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3_デザインの設定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3_デザインの設定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60958" tIns="60958" rIns="60958" bIns="60958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0958" tIns="60958" rIns="60958" bIns="60958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