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16256000" cy="9144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1pPr>
    <a:lvl2pPr marL="0" marR="0" indent="45720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2pPr>
    <a:lvl3pPr marL="0" marR="0" indent="91440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3pPr>
    <a:lvl4pPr marL="0" marR="0" indent="137160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4pPr>
    <a:lvl5pPr marL="0" marR="0" indent="182880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5pPr>
    <a:lvl6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6pPr>
    <a:lvl7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7pPr>
    <a:lvl8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8pPr>
    <a:lvl9pPr marL="0" marR="0" indent="0" algn="l" defTabSz="1219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7F3F4"/>
          </a:solidFill>
        </a:fill>
      </a:tcStyle>
    </a:wholeTbl>
    <a:band2H>
      <a:tcTxStyle b="def" i="def"/>
      <a:tcStyle>
        <a:tcBdr/>
        <a:fill>
          <a:solidFill>
            <a:srgbClr val="F3F9F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508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508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508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508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635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6" name="Shape 5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219200" latinLnBrk="0">
      <a:spcBef>
        <a:spcPts val="500"/>
      </a:spcBef>
      <a:defRPr sz="1600">
        <a:latin typeface="+mn-lt"/>
        <a:ea typeface="+mn-ea"/>
        <a:cs typeface="+mn-cs"/>
        <a:sym typeface="Arial"/>
      </a:defRPr>
    </a:lvl1pPr>
    <a:lvl2pPr indent="228600" defTabSz="1219200" latinLnBrk="0">
      <a:spcBef>
        <a:spcPts val="500"/>
      </a:spcBef>
      <a:defRPr sz="1600">
        <a:latin typeface="+mn-lt"/>
        <a:ea typeface="+mn-ea"/>
        <a:cs typeface="+mn-cs"/>
        <a:sym typeface="Arial"/>
      </a:defRPr>
    </a:lvl2pPr>
    <a:lvl3pPr indent="457200" defTabSz="1219200" latinLnBrk="0">
      <a:spcBef>
        <a:spcPts val="500"/>
      </a:spcBef>
      <a:defRPr sz="1600">
        <a:latin typeface="+mn-lt"/>
        <a:ea typeface="+mn-ea"/>
        <a:cs typeface="+mn-cs"/>
        <a:sym typeface="Arial"/>
      </a:defRPr>
    </a:lvl3pPr>
    <a:lvl4pPr indent="685800" defTabSz="1219200" latinLnBrk="0">
      <a:spcBef>
        <a:spcPts val="500"/>
      </a:spcBef>
      <a:defRPr sz="1600">
        <a:latin typeface="+mn-lt"/>
        <a:ea typeface="+mn-ea"/>
        <a:cs typeface="+mn-cs"/>
        <a:sym typeface="Arial"/>
      </a:defRPr>
    </a:lvl4pPr>
    <a:lvl5pPr indent="914400" defTabSz="1219200" latinLnBrk="0">
      <a:spcBef>
        <a:spcPts val="500"/>
      </a:spcBef>
      <a:defRPr sz="1600">
        <a:latin typeface="+mn-lt"/>
        <a:ea typeface="+mn-ea"/>
        <a:cs typeface="+mn-cs"/>
        <a:sym typeface="Arial"/>
      </a:defRPr>
    </a:lvl5pPr>
    <a:lvl6pPr indent="1143000" defTabSz="1219200" latinLnBrk="0">
      <a:spcBef>
        <a:spcPts val="500"/>
      </a:spcBef>
      <a:defRPr sz="1600">
        <a:latin typeface="+mn-lt"/>
        <a:ea typeface="+mn-ea"/>
        <a:cs typeface="+mn-cs"/>
        <a:sym typeface="Arial"/>
      </a:defRPr>
    </a:lvl6pPr>
    <a:lvl7pPr indent="1371600" defTabSz="1219200" latinLnBrk="0">
      <a:spcBef>
        <a:spcPts val="500"/>
      </a:spcBef>
      <a:defRPr sz="1600">
        <a:latin typeface="+mn-lt"/>
        <a:ea typeface="+mn-ea"/>
        <a:cs typeface="+mn-cs"/>
        <a:sym typeface="Arial"/>
      </a:defRPr>
    </a:lvl7pPr>
    <a:lvl8pPr indent="1600200" defTabSz="1219200" latinLnBrk="0">
      <a:spcBef>
        <a:spcPts val="500"/>
      </a:spcBef>
      <a:defRPr sz="1600">
        <a:latin typeface="+mn-lt"/>
        <a:ea typeface="+mn-ea"/>
        <a:cs typeface="+mn-cs"/>
        <a:sym typeface="Arial"/>
      </a:defRPr>
    </a:lvl8pPr>
    <a:lvl9pPr indent="1828800" defTabSz="1219200" latinLnBrk="0">
      <a:spcBef>
        <a:spcPts val="500"/>
      </a:spcBef>
      <a:defRPr sz="1600">
        <a:latin typeface="+mn-lt"/>
        <a:ea typeface="+mn-ea"/>
        <a:cs typeface="+mn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ドーム前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ドーム前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イメージ" descr="イメージ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816" y="-1028849"/>
            <a:ext cx="16375758" cy="1091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イメージ" descr="イメージ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1" y="0"/>
            <a:ext cx="5316665" cy="9144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天白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イメージ" descr="イメージ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17" y="-1051882"/>
            <a:ext cx="16408086" cy="1093875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イメージ" descr="イメージ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1" y="0"/>
            <a:ext cx="5316665" cy="9144000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天白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イメージ" descr="イメージ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581" y="-1054314"/>
            <a:ext cx="16424222" cy="10949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イメージ" descr="イメージ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1" y="0"/>
            <a:ext cx="5316665" cy="9144000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八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イメージ" descr="イメージ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2015" y="0"/>
            <a:ext cx="15887231" cy="9295623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イメージ" descr="イメージ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1" y="0"/>
            <a:ext cx="5316665" cy="9144000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イメージ" descr="イメージ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3990" y="-651934"/>
            <a:ext cx="16889212" cy="10164355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イメージ" descr="イメージ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1" y="0"/>
            <a:ext cx="5316665" cy="914400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タイトルテキスト"/>
          <p:cNvSpPr txBox="1"/>
          <p:nvPr>
            <p:ph type="title"/>
          </p:nvPr>
        </p:nvSpPr>
        <p:spPr>
          <a:xfrm>
            <a:off x="2641599" y="122766"/>
            <a:ext cx="10972801" cy="20108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9" tIns="60959" rIns="60959" bIns="60959" anchor="ctr"/>
          <a:lstStyle/>
          <a:p>
            <a:pPr/>
            <a:r>
              <a:t>タイトルテキスト</a:t>
            </a:r>
          </a:p>
        </p:txBody>
      </p:sp>
      <p:sp>
        <p:nvSpPr>
          <p:cNvPr id="5" name="本文レベル1…"/>
          <p:cNvSpPr txBox="1"/>
          <p:nvPr>
            <p:ph type="body" idx="1"/>
          </p:nvPr>
        </p:nvSpPr>
        <p:spPr>
          <a:xfrm>
            <a:off x="2641599" y="2133600"/>
            <a:ext cx="10972801" cy="701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0959" tIns="60959" rIns="60959" bIns="60959"/>
          <a:lstStyle/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6" name="スライド番号"/>
          <p:cNvSpPr txBox="1"/>
          <p:nvPr>
            <p:ph type="sldNum" sz="quarter" idx="2"/>
          </p:nvPr>
        </p:nvSpPr>
        <p:spPr>
          <a:xfrm>
            <a:off x="7924799" y="8475133"/>
            <a:ext cx="2844801" cy="486834"/>
          </a:xfrm>
          <a:prstGeom prst="rect">
            <a:avLst/>
          </a:prstGeom>
          <a:ln w="12700">
            <a:miter lim="400000"/>
          </a:ln>
        </p:spPr>
        <p:txBody>
          <a:bodyPr wrap="none" lIns="60959" tIns="60959" rIns="60959" bIns="60959">
            <a:spAutoFit/>
          </a:bodyPr>
          <a:lstStyle>
            <a:lvl1pPr algn="r">
              <a:defRPr sz="1800"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</p:sldLayoutIdLst>
  <p:transition xmlns:p14="http://schemas.microsoft.com/office/powerpoint/2010/main" spd="med" advClick="1"/>
  <p:txStyles>
    <p:titleStyle>
      <a:lvl1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45720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91440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137160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1828800" algn="ct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8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9pPr>
    </p:titleStyle>
    <p:bodyStyle>
      <a:lvl1pPr marL="450056" marR="0" indent="-450056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1pPr>
      <a:lvl2pPr marL="885825" marR="0" indent="-428625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2pPr>
      <a:lvl3pPr marL="1314450" marR="0" indent="-40005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3pPr>
      <a:lvl4pPr marL="1851660" marR="0" indent="-48006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4pPr>
      <a:lvl5pPr marL="2362200" marR="0" indent="-53340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5pPr>
      <a:lvl6pPr marL="2819400" marR="0" indent="-53340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"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6pPr>
      <a:lvl7pPr marL="3276600" marR="0" indent="-53340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"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7pPr>
      <a:lvl8pPr marL="3733800" marR="0" indent="-53340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"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8pPr>
      <a:lvl9pPr marL="4191000" marR="0" indent="-533400" algn="l" defTabSz="12192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"/>
        <a:tabLst/>
        <a:defRPr b="0" baseline="0" cap="none" i="0" spc="0" strike="noStrike" sz="4200" u="none">
          <a:solidFill>
            <a:srgbClr val="000000"/>
          </a:solidFill>
          <a:uFillTx/>
          <a:latin typeface="+mn-lt"/>
          <a:ea typeface="+mn-ea"/>
          <a:cs typeface="+mn-cs"/>
          <a:sym typeface="Arial"/>
        </a:defRPr>
      </a:lvl9pPr>
    </p:bodyStyle>
    <p:otherStyle>
      <a:lvl1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1219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名城大学…"/>
          <p:cNvSpPr txBox="1"/>
          <p:nvPr/>
        </p:nvSpPr>
        <p:spPr>
          <a:xfrm>
            <a:off x="669967" y="2140373"/>
            <a:ext cx="1559561" cy="13030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名城大学</a:t>
            </a:r>
          </a:p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□□学部</a:t>
            </a:r>
          </a:p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□□□科□年</a:t>
            </a:r>
          </a:p>
        </p:txBody>
      </p:sp>
      <p:sp>
        <p:nvSpPr>
          <p:cNvPr id="59" name="名城太郎"/>
          <p:cNvSpPr txBox="1"/>
          <p:nvPr/>
        </p:nvSpPr>
        <p:spPr>
          <a:xfrm>
            <a:off x="585300" y="3988223"/>
            <a:ext cx="3106421" cy="693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>
              <a:defRPr spc="1350" sz="45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lvl1pPr>
          </a:lstStyle>
          <a:p>
            <a:pPr/>
            <a:r>
              <a:t>名城太郎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名城大学…"/>
          <p:cNvSpPr txBox="1"/>
          <p:nvPr/>
        </p:nvSpPr>
        <p:spPr>
          <a:xfrm>
            <a:off x="669967" y="2140373"/>
            <a:ext cx="1559561" cy="13030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名城大学</a:t>
            </a:r>
          </a:p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□□学部</a:t>
            </a:r>
          </a:p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□□□科□年</a:t>
            </a:r>
          </a:p>
        </p:txBody>
      </p:sp>
      <p:sp>
        <p:nvSpPr>
          <p:cNvPr id="62" name="名城太郎"/>
          <p:cNvSpPr txBox="1"/>
          <p:nvPr/>
        </p:nvSpPr>
        <p:spPr>
          <a:xfrm>
            <a:off x="585300" y="3988223"/>
            <a:ext cx="3106421" cy="693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>
              <a:defRPr spc="1350" sz="45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lvl1pPr>
          </a:lstStyle>
          <a:p>
            <a:pPr/>
            <a:r>
              <a:t>名城太郎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名城大学…"/>
          <p:cNvSpPr txBox="1"/>
          <p:nvPr/>
        </p:nvSpPr>
        <p:spPr>
          <a:xfrm>
            <a:off x="669967" y="2140373"/>
            <a:ext cx="1559561" cy="13030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名城大学</a:t>
            </a:r>
          </a:p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□□学部</a:t>
            </a:r>
          </a:p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□□□科□年</a:t>
            </a:r>
          </a:p>
        </p:txBody>
      </p:sp>
      <p:sp>
        <p:nvSpPr>
          <p:cNvPr id="65" name="名城太郎"/>
          <p:cNvSpPr txBox="1"/>
          <p:nvPr/>
        </p:nvSpPr>
        <p:spPr>
          <a:xfrm>
            <a:off x="585300" y="3988223"/>
            <a:ext cx="3106421" cy="693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>
              <a:defRPr spc="1350" sz="45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lvl1pPr>
          </a:lstStyle>
          <a:p>
            <a:pPr/>
            <a:r>
              <a:t>名城太郎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名城大学…"/>
          <p:cNvSpPr txBox="1"/>
          <p:nvPr/>
        </p:nvSpPr>
        <p:spPr>
          <a:xfrm>
            <a:off x="669967" y="2140373"/>
            <a:ext cx="1559561" cy="13030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名城大学</a:t>
            </a:r>
          </a:p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□□学部</a:t>
            </a:r>
          </a:p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□□□科□年</a:t>
            </a:r>
          </a:p>
        </p:txBody>
      </p:sp>
      <p:sp>
        <p:nvSpPr>
          <p:cNvPr id="68" name="名城太郎"/>
          <p:cNvSpPr txBox="1"/>
          <p:nvPr/>
        </p:nvSpPr>
        <p:spPr>
          <a:xfrm>
            <a:off x="585300" y="3988223"/>
            <a:ext cx="3106421" cy="693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>
              <a:defRPr spc="1350" sz="45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lvl1pPr>
          </a:lstStyle>
          <a:p>
            <a:pPr/>
            <a:r>
              <a:t>名城太郎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名城大学…"/>
          <p:cNvSpPr txBox="1"/>
          <p:nvPr/>
        </p:nvSpPr>
        <p:spPr>
          <a:xfrm>
            <a:off x="669967" y="2140373"/>
            <a:ext cx="1559561" cy="13030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/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名城大学</a:t>
            </a:r>
          </a:p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□□学部</a:t>
            </a:r>
          </a:p>
          <a:p>
            <a:pPr>
              <a:defRPr baseline="82352" spc="170" sz="17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pPr>
            <a:r>
              <a:t>□□□科□年</a:t>
            </a:r>
          </a:p>
        </p:txBody>
      </p:sp>
      <p:sp>
        <p:nvSpPr>
          <p:cNvPr id="71" name="名城太郎"/>
          <p:cNvSpPr txBox="1"/>
          <p:nvPr/>
        </p:nvSpPr>
        <p:spPr>
          <a:xfrm>
            <a:off x="585300" y="3988223"/>
            <a:ext cx="3106421" cy="693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59" tIns="60959" rIns="60959" bIns="60959">
            <a:spAutoFit/>
          </a:bodyPr>
          <a:lstStyle>
            <a:lvl1pPr>
              <a:defRPr spc="1350" sz="4500">
                <a:solidFill>
                  <a:srgbClr val="741719"/>
                </a:solidFill>
                <a:latin typeface="ＭＳ Ｐゴシック"/>
                <a:ea typeface="ＭＳ Ｐゴシック"/>
                <a:cs typeface="ＭＳ Ｐゴシック"/>
                <a:sym typeface="ＭＳ Ｐゴシック"/>
              </a:defRPr>
            </a:lvl1pPr>
          </a:lstStyle>
          <a:p>
            <a:pPr/>
            <a:r>
              <a:t>名城太郎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_デザインの設定">
  <a:themeElements>
    <a:clrScheme name="3_デザインの設定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3_デザインの設定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3_デザインの設定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50800" dist="254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60959" tIns="60959" rIns="60959" bIns="60959" numCol="1" spcCol="38100" rtlCol="0" anchor="t" upright="0">
        <a:spAutoFit/>
      </a:bodyPr>
      <a:lstStyle>
        <a:defPPr marL="0" marR="0" indent="0" algn="l" defTabSz="1219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254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0959" tIns="60959" rIns="60959" bIns="60959" numCol="1" spcCol="38100" rtlCol="0" anchor="t" upright="0">
        <a:spAutoFit/>
      </a:bodyPr>
      <a:lstStyle>
        <a:defPPr marL="0" marR="0" indent="0" algn="l" defTabSz="1219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_デザインの設定">
  <a:themeElements>
    <a:clrScheme name="3_デザインの設定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3_デザインの設定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3_デザインの設定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50800" dist="254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60959" tIns="60959" rIns="60959" bIns="60959" numCol="1" spcCol="38100" rtlCol="0" anchor="t" upright="0">
        <a:spAutoFit/>
      </a:bodyPr>
      <a:lstStyle>
        <a:defPPr marL="0" marR="0" indent="0" algn="l" defTabSz="1219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254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0959" tIns="60959" rIns="60959" bIns="60959" numCol="1" spcCol="38100" rtlCol="0" anchor="t" upright="0">
        <a:spAutoFit/>
      </a:bodyPr>
      <a:lstStyle>
        <a:defPPr marL="0" marR="0" indent="0" algn="l" defTabSz="1219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