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6256000" cy="9144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" name="Shape 1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219200" latinLnBrk="0">
      <a:spcBef>
        <a:spcPts val="500"/>
      </a:spcBef>
      <a:defRPr sz="1600">
        <a:latin typeface="+mn-lt"/>
        <a:ea typeface="+mn-ea"/>
        <a:cs typeface="+mn-cs"/>
        <a:sym typeface="Arial"/>
      </a:defRPr>
    </a:lvl1pPr>
    <a:lvl2pPr indent="228600" defTabSz="1219200" latinLnBrk="0">
      <a:spcBef>
        <a:spcPts val="500"/>
      </a:spcBef>
      <a:defRPr sz="1600">
        <a:latin typeface="+mn-lt"/>
        <a:ea typeface="+mn-ea"/>
        <a:cs typeface="+mn-cs"/>
        <a:sym typeface="Arial"/>
      </a:defRPr>
    </a:lvl2pPr>
    <a:lvl3pPr indent="457200" defTabSz="1219200" latinLnBrk="0">
      <a:spcBef>
        <a:spcPts val="500"/>
      </a:spcBef>
      <a:defRPr sz="1600">
        <a:latin typeface="+mn-lt"/>
        <a:ea typeface="+mn-ea"/>
        <a:cs typeface="+mn-cs"/>
        <a:sym typeface="Arial"/>
      </a:defRPr>
    </a:lvl3pPr>
    <a:lvl4pPr indent="685800" defTabSz="1219200" latinLnBrk="0">
      <a:spcBef>
        <a:spcPts val="500"/>
      </a:spcBef>
      <a:defRPr sz="1600">
        <a:latin typeface="+mn-lt"/>
        <a:ea typeface="+mn-ea"/>
        <a:cs typeface="+mn-cs"/>
        <a:sym typeface="Arial"/>
      </a:defRPr>
    </a:lvl4pPr>
    <a:lvl5pPr indent="914400" defTabSz="1219200" latinLnBrk="0">
      <a:spcBef>
        <a:spcPts val="500"/>
      </a:spcBef>
      <a:defRPr sz="1600">
        <a:latin typeface="+mn-lt"/>
        <a:ea typeface="+mn-ea"/>
        <a:cs typeface="+mn-cs"/>
        <a:sym typeface="Arial"/>
      </a:defRPr>
    </a:lvl5pPr>
    <a:lvl6pPr indent="1143000" defTabSz="1219200" latinLnBrk="0">
      <a:spcBef>
        <a:spcPts val="500"/>
      </a:spcBef>
      <a:defRPr sz="1600">
        <a:latin typeface="+mn-lt"/>
        <a:ea typeface="+mn-ea"/>
        <a:cs typeface="+mn-cs"/>
        <a:sym typeface="Arial"/>
      </a:defRPr>
    </a:lvl6pPr>
    <a:lvl7pPr indent="1371600" defTabSz="1219200" latinLnBrk="0">
      <a:spcBef>
        <a:spcPts val="500"/>
      </a:spcBef>
      <a:defRPr sz="1600">
        <a:latin typeface="+mn-lt"/>
        <a:ea typeface="+mn-ea"/>
        <a:cs typeface="+mn-cs"/>
        <a:sym typeface="Arial"/>
      </a:defRPr>
    </a:lvl7pPr>
    <a:lvl8pPr indent="1600200" defTabSz="1219200" latinLnBrk="0">
      <a:spcBef>
        <a:spcPts val="500"/>
      </a:spcBef>
      <a:defRPr sz="1600">
        <a:latin typeface="+mn-lt"/>
        <a:ea typeface="+mn-ea"/>
        <a:cs typeface="+mn-cs"/>
        <a:sym typeface="Arial"/>
      </a:defRPr>
    </a:lvl8pPr>
    <a:lvl9pPr indent="1828800" defTabSz="1219200" latinLnBrk="0">
      <a:spcBef>
        <a:spcPts val="500"/>
      </a:spcBef>
      <a:defRPr sz="16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ドーム前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イメージ" descr="イメージ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27" y="-757045"/>
            <a:ext cx="16257254" cy="1081049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タイトルテキスト"/>
          <p:cNvSpPr txBox="1"/>
          <p:nvPr>
            <p:ph type="title"/>
          </p:nvPr>
        </p:nvSpPr>
        <p:spPr>
          <a:xfrm>
            <a:off x="2641599" y="122766"/>
            <a:ext cx="10972801" cy="2010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59" tIns="60959" rIns="60959" bIns="60959" anchor="ctr"/>
          <a:lstStyle/>
          <a:p>
            <a:pPr/>
            <a:r>
              <a:t>タイトルテキスト</a:t>
            </a:r>
          </a:p>
        </p:txBody>
      </p:sp>
      <p:sp>
        <p:nvSpPr>
          <p:cNvPr id="4" name="本文レベル1…"/>
          <p:cNvSpPr txBox="1"/>
          <p:nvPr>
            <p:ph type="body" idx="1"/>
          </p:nvPr>
        </p:nvSpPr>
        <p:spPr>
          <a:xfrm>
            <a:off x="2641599" y="2133600"/>
            <a:ext cx="10972801" cy="701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59" tIns="60959" rIns="60959" bIns="60959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" name="スライド番号"/>
          <p:cNvSpPr txBox="1"/>
          <p:nvPr>
            <p:ph type="sldNum" sz="quarter" idx="2"/>
          </p:nvPr>
        </p:nvSpPr>
        <p:spPr>
          <a:xfrm>
            <a:off x="7924799" y="8475133"/>
            <a:ext cx="2844801" cy="486834"/>
          </a:xfrm>
          <a:prstGeom prst="rect">
            <a:avLst/>
          </a:prstGeom>
          <a:ln w="12700">
            <a:miter lim="400000"/>
          </a:ln>
        </p:spPr>
        <p:txBody>
          <a:bodyPr wrap="none" lIns="60959" tIns="60959" rIns="60959" bIns="60959">
            <a:spAutoFit/>
          </a:bodyPr>
          <a:lstStyle>
            <a:lvl1pPr algn="r">
              <a:defRPr sz="18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</p:sldLayoutIdLst>
  <p:transition xmlns:p14="http://schemas.microsoft.com/office/powerpoint/2010/main" spd="med" advClick="1"/>
  <p:txStyles>
    <p:titleStyle>
      <a:lvl1pPr marL="0" marR="0" indent="0" algn="ct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450056" marR="0" indent="-450056" algn="l" defTabSz="12192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4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885825" marR="0" indent="-428625" algn="l" defTabSz="12192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4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314450" marR="0" indent="-400050" algn="l" defTabSz="12192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851660" marR="0" indent="-480060" algn="l" defTabSz="12192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4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362200" marR="0" indent="-533400" algn="l" defTabSz="12192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4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2819400" marR="0" indent="-533400" algn="l" defTabSz="12192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4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3276600" marR="0" indent="-533400" algn="l" defTabSz="12192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4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3733800" marR="0" indent="-533400" algn="l" defTabSz="12192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4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4191000" marR="0" indent="-533400" algn="l" defTabSz="12192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"/>
        <a:tabLst/>
        <a:defRPr b="0" baseline="0" cap="none" i="0" spc="0" strike="noStrike" sz="4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名城大学 □□学部…"/>
          <p:cNvSpPr txBox="1"/>
          <p:nvPr/>
        </p:nvSpPr>
        <p:spPr>
          <a:xfrm>
            <a:off x="856234" y="1700106"/>
            <a:ext cx="2221092" cy="909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59" tIns="60959" rIns="60959" bIns="60959">
            <a:spAutoFit/>
          </a:bodyPr>
          <a:lstStyle/>
          <a:p>
            <a:pPr>
              <a:defRPr baseline="82352" spc="170" sz="1700">
                <a:solidFill>
                  <a:srgbClr val="384C54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t>名城大学　□□学部</a:t>
            </a:r>
          </a:p>
          <a:p>
            <a:pPr>
              <a:defRPr baseline="82352" spc="170" sz="1700">
                <a:solidFill>
                  <a:srgbClr val="384C54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t>□□□科□年</a:t>
            </a:r>
          </a:p>
        </p:txBody>
      </p:sp>
      <p:sp>
        <p:nvSpPr>
          <p:cNvPr id="22" name="名城太郎"/>
          <p:cNvSpPr txBox="1"/>
          <p:nvPr/>
        </p:nvSpPr>
        <p:spPr>
          <a:xfrm>
            <a:off x="771567" y="2972223"/>
            <a:ext cx="3106421" cy="6934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59" tIns="60959" rIns="60959" bIns="60959">
            <a:spAutoFit/>
          </a:bodyPr>
          <a:lstStyle>
            <a:lvl1pPr>
              <a:defRPr spc="1350" sz="4500">
                <a:solidFill>
                  <a:srgbClr val="384C54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/>
            <a:r>
              <a:t>名城太郎</a:t>
            </a:r>
          </a:p>
        </p:txBody>
      </p:sp>
      <p:sp>
        <p:nvSpPr>
          <p:cNvPr id="23" name="MEIJO TARO"/>
          <p:cNvSpPr txBox="1"/>
          <p:nvPr/>
        </p:nvSpPr>
        <p:spPr>
          <a:xfrm>
            <a:off x="835067" y="3937423"/>
            <a:ext cx="1899920" cy="41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59" tIns="60959" rIns="60959" bIns="60959">
            <a:spAutoFit/>
          </a:bodyPr>
          <a:lstStyle>
            <a:lvl1pPr>
              <a:defRPr spc="126" sz="2100">
                <a:solidFill>
                  <a:srgbClr val="384C54"/>
                </a:solidFill>
              </a:defRPr>
            </a:lvl1pPr>
          </a:lstStyle>
          <a:p>
            <a:pPr/>
            <a:r>
              <a:t>MEIJO TARO</a:t>
            </a:r>
          </a:p>
        </p:txBody>
      </p:sp>
      <p:sp>
        <p:nvSpPr>
          <p:cNvPr id="24" name="自己紹介文…"/>
          <p:cNvSpPr txBox="1"/>
          <p:nvPr/>
        </p:nvSpPr>
        <p:spPr>
          <a:xfrm>
            <a:off x="856234" y="5188373"/>
            <a:ext cx="1557021" cy="2712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59" tIns="60959" rIns="60959" bIns="60959">
            <a:spAutoFit/>
          </a:bodyPr>
          <a:lstStyle/>
          <a:p>
            <a:pPr>
              <a:defRPr baseline="69999" spc="200" sz="2000">
                <a:solidFill>
                  <a:srgbClr val="384C54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t>自己紹介文</a:t>
            </a:r>
          </a:p>
          <a:p>
            <a:pPr>
              <a:defRPr baseline="69999" spc="200" sz="2000">
                <a:solidFill>
                  <a:srgbClr val="384C54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t>・</a:t>
            </a:r>
          </a:p>
          <a:p>
            <a:pPr>
              <a:defRPr baseline="69999" spc="200" sz="2000">
                <a:solidFill>
                  <a:srgbClr val="384C54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t>・</a:t>
            </a:r>
          </a:p>
          <a:p>
            <a:pPr>
              <a:defRPr baseline="69999" spc="200" sz="2000">
                <a:solidFill>
                  <a:srgbClr val="384C54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t>・</a:t>
            </a:r>
          </a:p>
          <a:p>
            <a:pPr>
              <a:defRPr baseline="69999" spc="200" sz="2000">
                <a:solidFill>
                  <a:srgbClr val="384C54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t>・</a:t>
            </a:r>
          </a:p>
          <a:p>
            <a:pPr>
              <a:defRPr baseline="69999" spc="200" sz="2000">
                <a:solidFill>
                  <a:srgbClr val="384C54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t>・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60959" tIns="60959" rIns="60959" bIns="60959" numCol="1" spcCol="38100" rtlCol="0" anchor="t" upright="0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0959" tIns="60959" rIns="60959" bIns="60959" numCol="1" spcCol="38100" rtlCol="0" anchor="t" upright="0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_デザインの設定">
  <a:themeElements>
    <a:clrScheme name="3_デザインの設定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3_デザインの設定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3_デザインの設定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60959" tIns="60959" rIns="60959" bIns="60959" numCol="1" spcCol="38100" rtlCol="0" anchor="t" upright="0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0959" tIns="60959" rIns="60959" bIns="60959" numCol="1" spcCol="38100" rtlCol="0" anchor="t" upright="0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