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>
  <p:sldMasterIdLst>
    <p:sldMasterId id="2147483648" r:id="rId1"/>
    <p:sldMasterId id="2147483666" r:id="rId2"/>
  </p:sldMasterIdLst>
  <p:notesMasterIdLst>
    <p:notesMasterId r:id="rId5"/>
  </p:notesMasterIdLst>
  <p:sldIdLst>
    <p:sldId id="272" r:id="rId3"/>
    <p:sldId id="274" r:id="rId4"/>
  </p:sldIdLst>
  <p:sldSz cx="14401800" cy="10801350"/>
  <p:notesSz cx="14401800" cy="1080135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74"/>
    <p:restoredTop sz="96190"/>
  </p:normalViewPr>
  <p:slideViewPr>
    <p:cSldViewPr>
      <p:cViewPr varScale="1">
        <p:scale>
          <a:sx n="78" d="100"/>
          <a:sy n="78" d="100"/>
        </p:scale>
        <p:origin x="1848" y="17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6240463" cy="5413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8158163" y="0"/>
            <a:ext cx="6240462" cy="5413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7957BF2-B22E-3A47-82F0-B79EB2198F32}" type="datetimeFigureOut">
              <a:rPr kumimoji="1" lang="ja-JP" altLang="en-US" smtClean="0"/>
              <a:t>2022/2/14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4770438" y="1350963"/>
            <a:ext cx="4860925" cy="3644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1439863" y="5197475"/>
            <a:ext cx="11522075" cy="42545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10260013"/>
            <a:ext cx="6240463" cy="5413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8158163" y="10260013"/>
            <a:ext cx="6240462" cy="5413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01E3741-A4FC-DB4C-B1DB-CDB5E8A066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679293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スライド番号プレースホルダー 5">
            <a:extLst>
              <a:ext uri="{FF2B5EF4-FFF2-40B4-BE49-F238E27FC236}">
                <a16:creationId xmlns:a16="http://schemas.microsoft.com/office/drawing/2014/main" id="{6D008EEA-8920-E443-9E95-869836B9AD8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858500" y="8982075"/>
            <a:ext cx="3240087" cy="57626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E38ADE-F3D4-C34F-A7C0-AB39CAC6485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966631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png"/><Relationship Id="rId18" Type="http://schemas.openxmlformats.org/officeDocument/2006/relationships/image" Target="../media/image16.png"/><Relationship Id="rId3" Type="http://schemas.openxmlformats.org/officeDocument/2006/relationships/image" Target="../media/image1.png"/><Relationship Id="rId21" Type="http://schemas.openxmlformats.org/officeDocument/2006/relationships/image" Target="../media/image19.png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17" Type="http://schemas.openxmlformats.org/officeDocument/2006/relationships/image" Target="../media/image15.png"/><Relationship Id="rId2" Type="http://schemas.openxmlformats.org/officeDocument/2006/relationships/theme" Target="../theme/theme1.xml"/><Relationship Id="rId16" Type="http://schemas.openxmlformats.org/officeDocument/2006/relationships/image" Target="../media/image14.png"/><Relationship Id="rId20" Type="http://schemas.openxmlformats.org/officeDocument/2006/relationships/image" Target="../media/image18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3.png"/><Relationship Id="rId15" Type="http://schemas.openxmlformats.org/officeDocument/2006/relationships/image" Target="../media/image13.png"/><Relationship Id="rId10" Type="http://schemas.openxmlformats.org/officeDocument/2006/relationships/image" Target="../media/image8.png"/><Relationship Id="rId19" Type="http://schemas.openxmlformats.org/officeDocument/2006/relationships/image" Target="../media/image17.png"/><Relationship Id="rId4" Type="http://schemas.openxmlformats.org/officeDocument/2006/relationships/image" Target="../media/image2.png"/><Relationship Id="rId9" Type="http://schemas.openxmlformats.org/officeDocument/2006/relationships/image" Target="../media/image7.png"/><Relationship Id="rId14" Type="http://schemas.openxmlformats.org/officeDocument/2006/relationships/image" Target="../media/image12.png"/><Relationship Id="rId22" Type="http://schemas.openxmlformats.org/officeDocument/2006/relationships/image" Target="../media/image20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image" Target="../media/image21.png"/><Relationship Id="rId7" Type="http://schemas.openxmlformats.org/officeDocument/2006/relationships/image" Target="../media/image25.pn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11" Type="http://schemas.openxmlformats.org/officeDocument/2006/relationships/image" Target="../media/image29.png"/><Relationship Id="rId5" Type="http://schemas.openxmlformats.org/officeDocument/2006/relationships/image" Target="../media/image23.png"/><Relationship Id="rId10" Type="http://schemas.openxmlformats.org/officeDocument/2006/relationships/image" Target="../media/image28.png"/><Relationship Id="rId4" Type="http://schemas.openxmlformats.org/officeDocument/2006/relationships/image" Target="../media/image22.png"/><Relationship Id="rId9" Type="http://schemas.openxmlformats.org/officeDocument/2006/relationships/image" Target="../media/image27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4" name="object 2">
            <a:extLst>
              <a:ext uri="{FF2B5EF4-FFF2-40B4-BE49-F238E27FC236}">
                <a16:creationId xmlns:a16="http://schemas.microsoft.com/office/drawing/2014/main" id="{E216DBDC-3C94-AE4A-A742-F7A1061E68A1}"/>
              </a:ext>
            </a:extLst>
          </p:cNvPr>
          <p:cNvGrpSpPr/>
          <p:nvPr userDrawn="1"/>
        </p:nvGrpSpPr>
        <p:grpSpPr>
          <a:xfrm>
            <a:off x="5443277" y="9699774"/>
            <a:ext cx="1073150" cy="254000"/>
            <a:chOff x="5443277" y="9699774"/>
            <a:chExt cx="1073150" cy="254000"/>
          </a:xfrm>
        </p:grpSpPr>
        <p:sp>
          <p:nvSpPr>
            <p:cNvPr id="55" name="object 3">
              <a:extLst>
                <a:ext uri="{FF2B5EF4-FFF2-40B4-BE49-F238E27FC236}">
                  <a16:creationId xmlns:a16="http://schemas.microsoft.com/office/drawing/2014/main" id="{B355A956-66D9-664F-8CE1-B564F9C8E256}"/>
                </a:ext>
              </a:extLst>
            </p:cNvPr>
            <p:cNvSpPr/>
            <p:nvPr/>
          </p:nvSpPr>
          <p:spPr>
            <a:xfrm>
              <a:off x="5443277" y="9705285"/>
              <a:ext cx="312420" cy="242570"/>
            </a:xfrm>
            <a:custGeom>
              <a:avLst/>
              <a:gdLst/>
              <a:ahLst/>
              <a:cxnLst/>
              <a:rect l="l" t="t" r="r" b="b"/>
              <a:pathLst>
                <a:path w="312420" h="242570">
                  <a:moveTo>
                    <a:pt x="312026" y="0"/>
                  </a:moveTo>
                  <a:lnTo>
                    <a:pt x="243547" y="0"/>
                  </a:lnTo>
                  <a:lnTo>
                    <a:pt x="156768" y="189687"/>
                  </a:lnTo>
                  <a:lnTo>
                    <a:pt x="68872" y="0"/>
                  </a:lnTo>
                  <a:lnTo>
                    <a:pt x="0" y="0"/>
                  </a:lnTo>
                  <a:lnTo>
                    <a:pt x="0" y="6578"/>
                  </a:lnTo>
                  <a:lnTo>
                    <a:pt x="18364" y="8639"/>
                  </a:lnTo>
                  <a:lnTo>
                    <a:pt x="28752" y="15371"/>
                  </a:lnTo>
                  <a:lnTo>
                    <a:pt x="33368" y="27597"/>
                  </a:lnTo>
                  <a:lnTo>
                    <a:pt x="34417" y="46139"/>
                  </a:lnTo>
                  <a:lnTo>
                    <a:pt x="34417" y="195910"/>
                  </a:lnTo>
                  <a:lnTo>
                    <a:pt x="33879" y="215125"/>
                  </a:lnTo>
                  <a:lnTo>
                    <a:pt x="30114" y="227409"/>
                  </a:lnTo>
                  <a:lnTo>
                    <a:pt x="19897" y="233925"/>
                  </a:lnTo>
                  <a:lnTo>
                    <a:pt x="0" y="235839"/>
                  </a:lnTo>
                  <a:lnTo>
                    <a:pt x="0" y="242430"/>
                  </a:lnTo>
                  <a:lnTo>
                    <a:pt x="84607" y="242430"/>
                  </a:lnTo>
                  <a:lnTo>
                    <a:pt x="84607" y="235839"/>
                  </a:lnTo>
                  <a:lnTo>
                    <a:pt x="64702" y="233925"/>
                  </a:lnTo>
                  <a:lnTo>
                    <a:pt x="54481" y="227409"/>
                  </a:lnTo>
                  <a:lnTo>
                    <a:pt x="50715" y="215125"/>
                  </a:lnTo>
                  <a:lnTo>
                    <a:pt x="50177" y="195910"/>
                  </a:lnTo>
                  <a:lnTo>
                    <a:pt x="50177" y="39547"/>
                  </a:lnTo>
                  <a:lnTo>
                    <a:pt x="50914" y="39547"/>
                  </a:lnTo>
                  <a:lnTo>
                    <a:pt x="143929" y="242430"/>
                  </a:lnTo>
                  <a:lnTo>
                    <a:pt x="149796" y="242430"/>
                  </a:lnTo>
                  <a:lnTo>
                    <a:pt x="242430" y="39547"/>
                  </a:lnTo>
                  <a:lnTo>
                    <a:pt x="243192" y="39547"/>
                  </a:lnTo>
                  <a:lnTo>
                    <a:pt x="243192" y="195910"/>
                  </a:lnTo>
                  <a:lnTo>
                    <a:pt x="242653" y="215125"/>
                  </a:lnTo>
                  <a:lnTo>
                    <a:pt x="238885" y="227409"/>
                  </a:lnTo>
                  <a:lnTo>
                    <a:pt x="228656" y="233925"/>
                  </a:lnTo>
                  <a:lnTo>
                    <a:pt x="208737" y="235839"/>
                  </a:lnTo>
                  <a:lnTo>
                    <a:pt x="208737" y="242430"/>
                  </a:lnTo>
                  <a:lnTo>
                    <a:pt x="312026" y="242430"/>
                  </a:lnTo>
                  <a:lnTo>
                    <a:pt x="312026" y="235839"/>
                  </a:lnTo>
                  <a:lnTo>
                    <a:pt x="292128" y="233925"/>
                  </a:lnTo>
                  <a:lnTo>
                    <a:pt x="281911" y="227409"/>
                  </a:lnTo>
                  <a:lnTo>
                    <a:pt x="278147" y="215125"/>
                  </a:lnTo>
                  <a:lnTo>
                    <a:pt x="277609" y="195910"/>
                  </a:lnTo>
                  <a:lnTo>
                    <a:pt x="277609" y="46507"/>
                  </a:lnTo>
                  <a:lnTo>
                    <a:pt x="278147" y="27286"/>
                  </a:lnTo>
                  <a:lnTo>
                    <a:pt x="281911" y="15003"/>
                  </a:lnTo>
                  <a:lnTo>
                    <a:pt x="292128" y="8490"/>
                  </a:lnTo>
                  <a:lnTo>
                    <a:pt x="312026" y="6578"/>
                  </a:lnTo>
                  <a:lnTo>
                    <a:pt x="312026" y="0"/>
                  </a:lnTo>
                  <a:close/>
                </a:path>
              </a:pathLst>
            </a:custGeom>
            <a:solidFill>
              <a:srgbClr val="AF294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56" name="object 4">
              <a:extLst>
                <a:ext uri="{FF2B5EF4-FFF2-40B4-BE49-F238E27FC236}">
                  <a16:creationId xmlns:a16="http://schemas.microsoft.com/office/drawing/2014/main" id="{884310B3-992D-944F-97E7-C526E7960FD4}"/>
                </a:ext>
              </a:extLst>
            </p:cNvPr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5772869" y="9705285"/>
              <a:ext cx="208368" cy="242430"/>
            </a:xfrm>
            <a:prstGeom prst="rect">
              <a:avLst/>
            </a:prstGeom>
          </p:spPr>
        </p:pic>
        <p:pic>
          <p:nvPicPr>
            <p:cNvPr id="57" name="object 5">
              <a:extLst>
                <a:ext uri="{FF2B5EF4-FFF2-40B4-BE49-F238E27FC236}">
                  <a16:creationId xmlns:a16="http://schemas.microsoft.com/office/drawing/2014/main" id="{7FE5A953-8A7D-E740-B36C-D30A1A6CC0CC}"/>
                </a:ext>
              </a:extLst>
            </p:cNvPr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6002487" y="9705278"/>
              <a:ext cx="103276" cy="242430"/>
            </a:xfrm>
            <a:prstGeom prst="rect">
              <a:avLst/>
            </a:prstGeom>
          </p:spPr>
        </p:pic>
        <p:pic>
          <p:nvPicPr>
            <p:cNvPr id="58" name="object 6">
              <a:extLst>
                <a:ext uri="{FF2B5EF4-FFF2-40B4-BE49-F238E27FC236}">
                  <a16:creationId xmlns:a16="http://schemas.microsoft.com/office/drawing/2014/main" id="{33124EC7-FA3E-3043-8981-65AC5A5D7956}"/>
                </a:ext>
              </a:extLst>
            </p:cNvPr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6126984" y="9699774"/>
              <a:ext cx="388926" cy="253418"/>
            </a:xfrm>
            <a:prstGeom prst="rect">
              <a:avLst/>
            </a:prstGeom>
          </p:spPr>
        </p:pic>
      </p:grpSp>
      <p:grpSp>
        <p:nvGrpSpPr>
          <p:cNvPr id="59" name="object 7">
            <a:extLst>
              <a:ext uri="{FF2B5EF4-FFF2-40B4-BE49-F238E27FC236}">
                <a16:creationId xmlns:a16="http://schemas.microsoft.com/office/drawing/2014/main" id="{0F1EF08A-4B2C-394D-8D52-6B54BE83058E}"/>
              </a:ext>
            </a:extLst>
          </p:cNvPr>
          <p:cNvGrpSpPr/>
          <p:nvPr userDrawn="1"/>
        </p:nvGrpSpPr>
        <p:grpSpPr>
          <a:xfrm>
            <a:off x="6726866" y="9699780"/>
            <a:ext cx="2230120" cy="254000"/>
            <a:chOff x="6726866" y="9699780"/>
            <a:chExt cx="2230120" cy="254000"/>
          </a:xfrm>
        </p:grpSpPr>
        <p:sp>
          <p:nvSpPr>
            <p:cNvPr id="60" name="object 8">
              <a:extLst>
                <a:ext uri="{FF2B5EF4-FFF2-40B4-BE49-F238E27FC236}">
                  <a16:creationId xmlns:a16="http://schemas.microsoft.com/office/drawing/2014/main" id="{CF671B70-AFD0-5445-B595-F7D24D8928FC}"/>
                </a:ext>
              </a:extLst>
            </p:cNvPr>
            <p:cNvSpPr/>
            <p:nvPr/>
          </p:nvSpPr>
          <p:spPr>
            <a:xfrm>
              <a:off x="6726860" y="9705276"/>
              <a:ext cx="532130" cy="248285"/>
            </a:xfrm>
            <a:custGeom>
              <a:avLst/>
              <a:gdLst/>
              <a:ahLst/>
              <a:cxnLst/>
              <a:rect l="l" t="t" r="r" b="b"/>
              <a:pathLst>
                <a:path w="532129" h="248284">
                  <a:moveTo>
                    <a:pt x="257454" y="0"/>
                  </a:moveTo>
                  <a:lnTo>
                    <a:pt x="172834" y="0"/>
                  </a:lnTo>
                  <a:lnTo>
                    <a:pt x="172834" y="6591"/>
                  </a:lnTo>
                  <a:lnTo>
                    <a:pt x="192735" y="8509"/>
                  </a:lnTo>
                  <a:lnTo>
                    <a:pt x="202958" y="15011"/>
                  </a:lnTo>
                  <a:lnTo>
                    <a:pt x="206730" y="27305"/>
                  </a:lnTo>
                  <a:lnTo>
                    <a:pt x="207264" y="46520"/>
                  </a:lnTo>
                  <a:lnTo>
                    <a:pt x="207264" y="136588"/>
                  </a:lnTo>
                  <a:lnTo>
                    <a:pt x="202323" y="187579"/>
                  </a:lnTo>
                  <a:lnTo>
                    <a:pt x="167208" y="225044"/>
                  </a:lnTo>
                  <a:lnTo>
                    <a:pt x="131457" y="232194"/>
                  </a:lnTo>
                  <a:lnTo>
                    <a:pt x="113576" y="230098"/>
                  </a:lnTo>
                  <a:lnTo>
                    <a:pt x="74688" y="197015"/>
                  </a:lnTo>
                  <a:lnTo>
                    <a:pt x="69138" y="155841"/>
                  </a:lnTo>
                  <a:lnTo>
                    <a:pt x="68834" y="143192"/>
                  </a:lnTo>
                  <a:lnTo>
                    <a:pt x="68834" y="46520"/>
                  </a:lnTo>
                  <a:lnTo>
                    <a:pt x="69367" y="27305"/>
                  </a:lnTo>
                  <a:lnTo>
                    <a:pt x="73139" y="15011"/>
                  </a:lnTo>
                  <a:lnTo>
                    <a:pt x="83350" y="8509"/>
                  </a:lnTo>
                  <a:lnTo>
                    <a:pt x="103251" y="6591"/>
                  </a:lnTo>
                  <a:lnTo>
                    <a:pt x="103251" y="0"/>
                  </a:lnTo>
                  <a:lnTo>
                    <a:pt x="0" y="0"/>
                  </a:lnTo>
                  <a:lnTo>
                    <a:pt x="0" y="6591"/>
                  </a:lnTo>
                  <a:lnTo>
                    <a:pt x="19888" y="8509"/>
                  </a:lnTo>
                  <a:lnTo>
                    <a:pt x="30099" y="15011"/>
                  </a:lnTo>
                  <a:lnTo>
                    <a:pt x="33858" y="27305"/>
                  </a:lnTo>
                  <a:lnTo>
                    <a:pt x="34391" y="46520"/>
                  </a:lnTo>
                  <a:lnTo>
                    <a:pt x="34391" y="155638"/>
                  </a:lnTo>
                  <a:lnTo>
                    <a:pt x="38354" y="190296"/>
                  </a:lnTo>
                  <a:lnTo>
                    <a:pt x="52895" y="219773"/>
                  </a:lnTo>
                  <a:lnTo>
                    <a:pt x="81991" y="240245"/>
                  </a:lnTo>
                  <a:lnTo>
                    <a:pt x="129641" y="247916"/>
                  </a:lnTo>
                  <a:lnTo>
                    <a:pt x="176352" y="239509"/>
                  </a:lnTo>
                  <a:lnTo>
                    <a:pt x="204876" y="217703"/>
                  </a:lnTo>
                  <a:lnTo>
                    <a:pt x="219113" y="187667"/>
                  </a:lnTo>
                  <a:lnTo>
                    <a:pt x="222999" y="154533"/>
                  </a:lnTo>
                  <a:lnTo>
                    <a:pt x="222999" y="46520"/>
                  </a:lnTo>
                  <a:lnTo>
                    <a:pt x="223532" y="27305"/>
                  </a:lnTo>
                  <a:lnTo>
                    <a:pt x="227304" y="15011"/>
                  </a:lnTo>
                  <a:lnTo>
                    <a:pt x="237540" y="8509"/>
                  </a:lnTo>
                  <a:lnTo>
                    <a:pt x="257454" y="6591"/>
                  </a:lnTo>
                  <a:lnTo>
                    <a:pt x="257454" y="0"/>
                  </a:lnTo>
                  <a:close/>
                </a:path>
                <a:path w="532129" h="248284">
                  <a:moveTo>
                    <a:pt x="532117" y="12"/>
                  </a:moveTo>
                  <a:lnTo>
                    <a:pt x="447497" y="12"/>
                  </a:lnTo>
                  <a:lnTo>
                    <a:pt x="447497" y="6604"/>
                  </a:lnTo>
                  <a:lnTo>
                    <a:pt x="467398" y="8509"/>
                  </a:lnTo>
                  <a:lnTo>
                    <a:pt x="477621" y="15024"/>
                  </a:lnTo>
                  <a:lnTo>
                    <a:pt x="481380" y="27305"/>
                  </a:lnTo>
                  <a:lnTo>
                    <a:pt x="481926" y="46532"/>
                  </a:lnTo>
                  <a:lnTo>
                    <a:pt x="481926" y="181279"/>
                  </a:lnTo>
                  <a:lnTo>
                    <a:pt x="481190" y="181279"/>
                  </a:lnTo>
                  <a:lnTo>
                    <a:pt x="333629" y="12"/>
                  </a:lnTo>
                  <a:lnTo>
                    <a:pt x="267703" y="12"/>
                  </a:lnTo>
                  <a:lnTo>
                    <a:pt x="267703" y="6604"/>
                  </a:lnTo>
                  <a:lnTo>
                    <a:pt x="283692" y="8229"/>
                  </a:lnTo>
                  <a:lnTo>
                    <a:pt x="295948" y="13055"/>
                  </a:lnTo>
                  <a:lnTo>
                    <a:pt x="306070" y="20967"/>
                  </a:lnTo>
                  <a:lnTo>
                    <a:pt x="315683" y="31877"/>
                  </a:lnTo>
                  <a:lnTo>
                    <a:pt x="315683" y="195922"/>
                  </a:lnTo>
                  <a:lnTo>
                    <a:pt x="315137" y="215138"/>
                  </a:lnTo>
                  <a:lnTo>
                    <a:pt x="311378" y="227418"/>
                  </a:lnTo>
                  <a:lnTo>
                    <a:pt x="301155" y="233934"/>
                  </a:lnTo>
                  <a:lnTo>
                    <a:pt x="281254" y="235851"/>
                  </a:lnTo>
                  <a:lnTo>
                    <a:pt x="281254" y="242443"/>
                  </a:lnTo>
                  <a:lnTo>
                    <a:pt x="365848" y="242443"/>
                  </a:lnTo>
                  <a:lnTo>
                    <a:pt x="365848" y="235851"/>
                  </a:lnTo>
                  <a:lnTo>
                    <a:pt x="345935" y="233934"/>
                  </a:lnTo>
                  <a:lnTo>
                    <a:pt x="335724" y="227418"/>
                  </a:lnTo>
                  <a:lnTo>
                    <a:pt x="331952" y="215138"/>
                  </a:lnTo>
                  <a:lnTo>
                    <a:pt x="331419" y="195922"/>
                  </a:lnTo>
                  <a:lnTo>
                    <a:pt x="331419" y="51638"/>
                  </a:lnTo>
                  <a:lnTo>
                    <a:pt x="332168" y="51638"/>
                  </a:lnTo>
                  <a:lnTo>
                    <a:pt x="491096" y="246481"/>
                  </a:lnTo>
                  <a:lnTo>
                    <a:pt x="497687" y="246481"/>
                  </a:lnTo>
                  <a:lnTo>
                    <a:pt x="497687" y="46532"/>
                  </a:lnTo>
                  <a:lnTo>
                    <a:pt x="498221" y="27305"/>
                  </a:lnTo>
                  <a:lnTo>
                    <a:pt x="501992" y="15024"/>
                  </a:lnTo>
                  <a:lnTo>
                    <a:pt x="512203" y="8509"/>
                  </a:lnTo>
                  <a:lnTo>
                    <a:pt x="532117" y="6604"/>
                  </a:lnTo>
                  <a:lnTo>
                    <a:pt x="532117" y="12"/>
                  </a:lnTo>
                  <a:close/>
                </a:path>
              </a:pathLst>
            </a:custGeom>
            <a:solidFill>
              <a:srgbClr val="AF294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61" name="object 9">
              <a:extLst>
                <a:ext uri="{FF2B5EF4-FFF2-40B4-BE49-F238E27FC236}">
                  <a16:creationId xmlns:a16="http://schemas.microsoft.com/office/drawing/2014/main" id="{A85C82F9-257E-E84E-AB63-F70CFE0941C3}"/>
                </a:ext>
              </a:extLst>
            </p:cNvPr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7276171" y="9705278"/>
              <a:ext cx="103238" cy="242430"/>
            </a:xfrm>
            <a:prstGeom prst="rect">
              <a:avLst/>
            </a:prstGeom>
          </p:spPr>
        </p:pic>
        <p:sp>
          <p:nvSpPr>
            <p:cNvPr id="62" name="object 10">
              <a:extLst>
                <a:ext uri="{FF2B5EF4-FFF2-40B4-BE49-F238E27FC236}">
                  <a16:creationId xmlns:a16="http://schemas.microsoft.com/office/drawing/2014/main" id="{DEEC497C-CA2E-AE42-B8C5-EECB745AD4D8}"/>
                </a:ext>
              </a:extLst>
            </p:cNvPr>
            <p:cNvSpPr/>
            <p:nvPr/>
          </p:nvSpPr>
          <p:spPr>
            <a:xfrm>
              <a:off x="7396279" y="9705287"/>
              <a:ext cx="257175" cy="248285"/>
            </a:xfrm>
            <a:custGeom>
              <a:avLst/>
              <a:gdLst/>
              <a:ahLst/>
              <a:cxnLst/>
              <a:rect l="l" t="t" r="r" b="b"/>
              <a:pathLst>
                <a:path w="257175" h="248284">
                  <a:moveTo>
                    <a:pt x="256705" y="0"/>
                  </a:moveTo>
                  <a:lnTo>
                    <a:pt x="182041" y="0"/>
                  </a:lnTo>
                  <a:lnTo>
                    <a:pt x="182041" y="6578"/>
                  </a:lnTo>
                  <a:lnTo>
                    <a:pt x="190521" y="8057"/>
                  </a:lnTo>
                  <a:lnTo>
                    <a:pt x="198824" y="11212"/>
                  </a:lnTo>
                  <a:lnTo>
                    <a:pt x="205137" y="16631"/>
                  </a:lnTo>
                  <a:lnTo>
                    <a:pt x="207644" y="24904"/>
                  </a:lnTo>
                  <a:lnTo>
                    <a:pt x="206510" y="31777"/>
                  </a:lnTo>
                  <a:lnTo>
                    <a:pt x="203796" y="40646"/>
                  </a:lnTo>
                  <a:lnTo>
                    <a:pt x="197777" y="56387"/>
                  </a:lnTo>
                  <a:lnTo>
                    <a:pt x="142087" y="192976"/>
                  </a:lnTo>
                  <a:lnTo>
                    <a:pt x="75909" y="39770"/>
                  </a:lnTo>
                  <a:lnTo>
                    <a:pt x="73246" y="31486"/>
                  </a:lnTo>
                  <a:lnTo>
                    <a:pt x="72161" y="23787"/>
                  </a:lnTo>
                  <a:lnTo>
                    <a:pt x="74799" y="14817"/>
                  </a:lnTo>
                  <a:lnTo>
                    <a:pt x="81454" y="9967"/>
                  </a:lnTo>
                  <a:lnTo>
                    <a:pt x="90238" y="7726"/>
                  </a:lnTo>
                  <a:lnTo>
                    <a:pt x="99263" y="6578"/>
                  </a:lnTo>
                  <a:lnTo>
                    <a:pt x="99263" y="0"/>
                  </a:lnTo>
                  <a:lnTo>
                    <a:pt x="0" y="0"/>
                  </a:lnTo>
                  <a:lnTo>
                    <a:pt x="0" y="6578"/>
                  </a:lnTo>
                  <a:lnTo>
                    <a:pt x="16385" y="9931"/>
                  </a:lnTo>
                  <a:lnTo>
                    <a:pt x="26735" y="17200"/>
                  </a:lnTo>
                  <a:lnTo>
                    <a:pt x="33791" y="28315"/>
                  </a:lnTo>
                  <a:lnTo>
                    <a:pt x="129273" y="247903"/>
                  </a:lnTo>
                  <a:lnTo>
                    <a:pt x="135877" y="247903"/>
                  </a:lnTo>
                  <a:lnTo>
                    <a:pt x="218668" y="45783"/>
                  </a:lnTo>
                  <a:lnTo>
                    <a:pt x="242428" y="11002"/>
                  </a:lnTo>
                  <a:lnTo>
                    <a:pt x="256705" y="6578"/>
                  </a:lnTo>
                  <a:lnTo>
                    <a:pt x="256705" y="0"/>
                  </a:lnTo>
                  <a:close/>
                </a:path>
              </a:pathLst>
            </a:custGeom>
            <a:solidFill>
              <a:srgbClr val="AF294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63" name="object 11">
              <a:extLst>
                <a:ext uri="{FF2B5EF4-FFF2-40B4-BE49-F238E27FC236}">
                  <a16:creationId xmlns:a16="http://schemas.microsoft.com/office/drawing/2014/main" id="{A90C8D8D-FDA7-6541-B721-4FD4AA50FCC7}"/>
                </a:ext>
              </a:extLst>
            </p:cNvPr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7667637" y="9705279"/>
              <a:ext cx="468384" cy="242435"/>
            </a:xfrm>
            <a:prstGeom prst="rect">
              <a:avLst/>
            </a:prstGeom>
          </p:spPr>
        </p:pic>
        <p:pic>
          <p:nvPicPr>
            <p:cNvPr id="64" name="object 12">
              <a:extLst>
                <a:ext uri="{FF2B5EF4-FFF2-40B4-BE49-F238E27FC236}">
                  <a16:creationId xmlns:a16="http://schemas.microsoft.com/office/drawing/2014/main" id="{983AA31C-6496-5840-B3EA-4B62E7C3135E}"/>
                </a:ext>
              </a:extLst>
            </p:cNvPr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8159835" y="9699780"/>
              <a:ext cx="160781" cy="253415"/>
            </a:xfrm>
            <a:prstGeom prst="rect">
              <a:avLst/>
            </a:prstGeom>
          </p:spPr>
        </p:pic>
        <p:pic>
          <p:nvPicPr>
            <p:cNvPr id="65" name="object 13">
              <a:extLst>
                <a:ext uri="{FF2B5EF4-FFF2-40B4-BE49-F238E27FC236}">
                  <a16:creationId xmlns:a16="http://schemas.microsoft.com/office/drawing/2014/main" id="{151C9452-D156-874C-8101-7709E43387D9}"/>
                </a:ext>
              </a:extLst>
            </p:cNvPr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8352458" y="9705278"/>
              <a:ext cx="103289" cy="242430"/>
            </a:xfrm>
            <a:prstGeom prst="rect">
              <a:avLst/>
            </a:prstGeom>
          </p:spPr>
        </p:pic>
        <p:pic>
          <p:nvPicPr>
            <p:cNvPr id="66" name="object 14">
              <a:extLst>
                <a:ext uri="{FF2B5EF4-FFF2-40B4-BE49-F238E27FC236}">
                  <a16:creationId xmlns:a16="http://schemas.microsoft.com/office/drawing/2014/main" id="{B2704977-3526-FF41-87B8-D82E20E4705C}"/>
                </a:ext>
              </a:extLst>
            </p:cNvPr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8479177" y="9705278"/>
              <a:ext cx="202882" cy="242430"/>
            </a:xfrm>
            <a:prstGeom prst="rect">
              <a:avLst/>
            </a:prstGeom>
          </p:spPr>
        </p:pic>
        <p:sp>
          <p:nvSpPr>
            <p:cNvPr id="67" name="object 15">
              <a:extLst>
                <a:ext uri="{FF2B5EF4-FFF2-40B4-BE49-F238E27FC236}">
                  <a16:creationId xmlns:a16="http://schemas.microsoft.com/office/drawing/2014/main" id="{7DF38AE2-2C06-A240-AD94-DE6C2CF95F56}"/>
                </a:ext>
              </a:extLst>
            </p:cNvPr>
            <p:cNvSpPr/>
            <p:nvPr/>
          </p:nvSpPr>
          <p:spPr>
            <a:xfrm>
              <a:off x="8701106" y="9705286"/>
              <a:ext cx="255904" cy="242570"/>
            </a:xfrm>
            <a:custGeom>
              <a:avLst/>
              <a:gdLst/>
              <a:ahLst/>
              <a:cxnLst/>
              <a:rect l="l" t="t" r="r" b="b"/>
              <a:pathLst>
                <a:path w="255904" h="242570">
                  <a:moveTo>
                    <a:pt x="255612" y="0"/>
                  </a:moveTo>
                  <a:lnTo>
                    <a:pt x="171005" y="0"/>
                  </a:lnTo>
                  <a:lnTo>
                    <a:pt x="171005" y="6578"/>
                  </a:lnTo>
                  <a:lnTo>
                    <a:pt x="180558" y="7419"/>
                  </a:lnTo>
                  <a:lnTo>
                    <a:pt x="188361" y="10285"/>
                  </a:lnTo>
                  <a:lnTo>
                    <a:pt x="193624" y="15692"/>
                  </a:lnTo>
                  <a:lnTo>
                    <a:pt x="195554" y="24155"/>
                  </a:lnTo>
                  <a:lnTo>
                    <a:pt x="194110" y="31206"/>
                  </a:lnTo>
                  <a:lnTo>
                    <a:pt x="190606" y="39004"/>
                  </a:lnTo>
                  <a:lnTo>
                    <a:pt x="186280" y="46522"/>
                  </a:lnTo>
                  <a:lnTo>
                    <a:pt x="182372" y="52730"/>
                  </a:lnTo>
                  <a:lnTo>
                    <a:pt x="137325" y="123761"/>
                  </a:lnTo>
                  <a:lnTo>
                    <a:pt x="83489" y="40640"/>
                  </a:lnTo>
                  <a:lnTo>
                    <a:pt x="80581" y="35877"/>
                  </a:lnTo>
                  <a:lnTo>
                    <a:pt x="75425" y="28562"/>
                  </a:lnTo>
                  <a:lnTo>
                    <a:pt x="75425" y="22694"/>
                  </a:lnTo>
                  <a:lnTo>
                    <a:pt x="77826" y="14465"/>
                  </a:lnTo>
                  <a:lnTo>
                    <a:pt x="84178" y="9559"/>
                  </a:lnTo>
                  <a:lnTo>
                    <a:pt x="93202" y="7192"/>
                  </a:lnTo>
                  <a:lnTo>
                    <a:pt x="103619" y="6578"/>
                  </a:lnTo>
                  <a:lnTo>
                    <a:pt x="103619" y="0"/>
                  </a:lnTo>
                  <a:lnTo>
                    <a:pt x="0" y="0"/>
                  </a:lnTo>
                  <a:lnTo>
                    <a:pt x="0" y="6578"/>
                  </a:lnTo>
                  <a:lnTo>
                    <a:pt x="9509" y="8106"/>
                  </a:lnTo>
                  <a:lnTo>
                    <a:pt x="18942" y="12484"/>
                  </a:lnTo>
                  <a:lnTo>
                    <a:pt x="27689" y="19405"/>
                  </a:lnTo>
                  <a:lnTo>
                    <a:pt x="35140" y="28562"/>
                  </a:lnTo>
                  <a:lnTo>
                    <a:pt x="110223" y="142824"/>
                  </a:lnTo>
                  <a:lnTo>
                    <a:pt x="110223" y="195897"/>
                  </a:lnTo>
                  <a:lnTo>
                    <a:pt x="109684" y="215118"/>
                  </a:lnTo>
                  <a:lnTo>
                    <a:pt x="105916" y="227401"/>
                  </a:lnTo>
                  <a:lnTo>
                    <a:pt x="95687" y="233914"/>
                  </a:lnTo>
                  <a:lnTo>
                    <a:pt x="75768" y="235826"/>
                  </a:lnTo>
                  <a:lnTo>
                    <a:pt x="75768" y="242430"/>
                  </a:lnTo>
                  <a:lnTo>
                    <a:pt x="179057" y="242430"/>
                  </a:lnTo>
                  <a:lnTo>
                    <a:pt x="179057" y="235826"/>
                  </a:lnTo>
                  <a:lnTo>
                    <a:pt x="159159" y="233914"/>
                  </a:lnTo>
                  <a:lnTo>
                    <a:pt x="148942" y="227401"/>
                  </a:lnTo>
                  <a:lnTo>
                    <a:pt x="145178" y="215118"/>
                  </a:lnTo>
                  <a:lnTo>
                    <a:pt x="144640" y="195897"/>
                  </a:lnTo>
                  <a:lnTo>
                    <a:pt x="144640" y="139509"/>
                  </a:lnTo>
                  <a:lnTo>
                    <a:pt x="206159" y="42468"/>
                  </a:lnTo>
                  <a:lnTo>
                    <a:pt x="239747" y="9405"/>
                  </a:lnTo>
                  <a:lnTo>
                    <a:pt x="255612" y="6578"/>
                  </a:lnTo>
                  <a:lnTo>
                    <a:pt x="255612" y="0"/>
                  </a:lnTo>
                  <a:close/>
                </a:path>
              </a:pathLst>
            </a:custGeom>
            <a:solidFill>
              <a:srgbClr val="AF294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68" name="object 16">
            <a:extLst>
              <a:ext uri="{FF2B5EF4-FFF2-40B4-BE49-F238E27FC236}">
                <a16:creationId xmlns:a16="http://schemas.microsoft.com/office/drawing/2014/main" id="{3775C46B-BF9C-C849-87B4-CA0BF7906BF4}"/>
              </a:ext>
            </a:extLst>
          </p:cNvPr>
          <p:cNvSpPr/>
          <p:nvPr userDrawn="1"/>
        </p:nvSpPr>
        <p:spPr>
          <a:xfrm>
            <a:off x="0" y="10692002"/>
            <a:ext cx="14400530" cy="108585"/>
          </a:xfrm>
          <a:custGeom>
            <a:avLst/>
            <a:gdLst/>
            <a:ahLst/>
            <a:cxnLst/>
            <a:rect l="l" t="t" r="r" b="b"/>
            <a:pathLst>
              <a:path w="14400530" h="108584">
                <a:moveTo>
                  <a:pt x="14399996" y="0"/>
                </a:moveTo>
                <a:lnTo>
                  <a:pt x="0" y="0"/>
                </a:lnTo>
                <a:lnTo>
                  <a:pt x="0" y="108000"/>
                </a:lnTo>
                <a:lnTo>
                  <a:pt x="14399996" y="108000"/>
                </a:lnTo>
                <a:lnTo>
                  <a:pt x="14399996" y="0"/>
                </a:lnTo>
                <a:close/>
              </a:path>
            </a:pathLst>
          </a:custGeom>
          <a:solidFill>
            <a:srgbClr val="AF294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9" name="object 17">
            <a:extLst>
              <a:ext uri="{FF2B5EF4-FFF2-40B4-BE49-F238E27FC236}">
                <a16:creationId xmlns:a16="http://schemas.microsoft.com/office/drawing/2014/main" id="{349B7F90-E8F6-914B-A202-1F9E2BC0F3D7}"/>
              </a:ext>
            </a:extLst>
          </p:cNvPr>
          <p:cNvSpPr/>
          <p:nvPr userDrawn="1"/>
        </p:nvSpPr>
        <p:spPr>
          <a:xfrm>
            <a:off x="0" y="0"/>
            <a:ext cx="14400530" cy="108585"/>
          </a:xfrm>
          <a:custGeom>
            <a:avLst/>
            <a:gdLst/>
            <a:ahLst/>
            <a:cxnLst/>
            <a:rect l="l" t="t" r="r" b="b"/>
            <a:pathLst>
              <a:path w="14400530" h="108585">
                <a:moveTo>
                  <a:pt x="14399996" y="0"/>
                </a:moveTo>
                <a:lnTo>
                  <a:pt x="0" y="0"/>
                </a:lnTo>
                <a:lnTo>
                  <a:pt x="0" y="108000"/>
                </a:lnTo>
                <a:lnTo>
                  <a:pt x="14399996" y="108000"/>
                </a:lnTo>
                <a:lnTo>
                  <a:pt x="14399996" y="0"/>
                </a:lnTo>
                <a:close/>
              </a:path>
            </a:pathLst>
          </a:custGeom>
          <a:solidFill>
            <a:srgbClr val="AF2947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70" name="object 18">
            <a:extLst>
              <a:ext uri="{FF2B5EF4-FFF2-40B4-BE49-F238E27FC236}">
                <a16:creationId xmlns:a16="http://schemas.microsoft.com/office/drawing/2014/main" id="{AF6370C5-2E8E-434E-9855-659364EE62AB}"/>
              </a:ext>
            </a:extLst>
          </p:cNvPr>
          <p:cNvGrpSpPr/>
          <p:nvPr userDrawn="1"/>
        </p:nvGrpSpPr>
        <p:grpSpPr>
          <a:xfrm>
            <a:off x="0" y="8850680"/>
            <a:ext cx="14400530" cy="208279"/>
            <a:chOff x="0" y="8850680"/>
            <a:chExt cx="14400530" cy="208279"/>
          </a:xfrm>
        </p:grpSpPr>
        <p:pic>
          <p:nvPicPr>
            <p:cNvPr id="71" name="object 19">
              <a:extLst>
                <a:ext uri="{FF2B5EF4-FFF2-40B4-BE49-F238E27FC236}">
                  <a16:creationId xmlns:a16="http://schemas.microsoft.com/office/drawing/2014/main" id="{964004AD-4CA2-0746-BAA4-755917F96511}"/>
                </a:ext>
              </a:extLst>
            </p:cNvPr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0" y="8850680"/>
              <a:ext cx="14399996" cy="208208"/>
            </a:xfrm>
            <a:prstGeom prst="rect">
              <a:avLst/>
            </a:prstGeom>
          </p:spPr>
        </p:pic>
        <p:sp>
          <p:nvSpPr>
            <p:cNvPr id="72" name="object 20">
              <a:extLst>
                <a:ext uri="{FF2B5EF4-FFF2-40B4-BE49-F238E27FC236}">
                  <a16:creationId xmlns:a16="http://schemas.microsoft.com/office/drawing/2014/main" id="{271D64B3-DD2B-1747-948F-1FD36C9C55F8}"/>
                </a:ext>
              </a:extLst>
            </p:cNvPr>
            <p:cNvSpPr/>
            <p:nvPr/>
          </p:nvSpPr>
          <p:spPr>
            <a:xfrm>
              <a:off x="0" y="8850680"/>
              <a:ext cx="14400530" cy="104775"/>
            </a:xfrm>
            <a:custGeom>
              <a:avLst/>
              <a:gdLst/>
              <a:ahLst/>
              <a:cxnLst/>
              <a:rect l="l" t="t" r="r" b="b"/>
              <a:pathLst>
                <a:path w="14400530" h="104775">
                  <a:moveTo>
                    <a:pt x="14399996" y="0"/>
                  </a:moveTo>
                  <a:lnTo>
                    <a:pt x="14399996" y="104584"/>
                  </a:lnTo>
                  <a:lnTo>
                    <a:pt x="0" y="104584"/>
                  </a:lnTo>
                  <a:lnTo>
                    <a:pt x="0" y="0"/>
                  </a:lnTo>
                  <a:lnTo>
                    <a:pt x="14399996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73" name="object 21">
            <a:extLst>
              <a:ext uri="{FF2B5EF4-FFF2-40B4-BE49-F238E27FC236}">
                <a16:creationId xmlns:a16="http://schemas.microsoft.com/office/drawing/2014/main" id="{64A595C8-04FD-9F4E-B49F-91BE3F7F4ACF}"/>
              </a:ext>
            </a:extLst>
          </p:cNvPr>
          <p:cNvSpPr/>
          <p:nvPr userDrawn="1"/>
        </p:nvSpPr>
        <p:spPr>
          <a:xfrm>
            <a:off x="11602162" y="9476774"/>
            <a:ext cx="466090" cy="514350"/>
          </a:xfrm>
          <a:custGeom>
            <a:avLst/>
            <a:gdLst/>
            <a:ahLst/>
            <a:cxnLst/>
            <a:rect l="l" t="t" r="r" b="b"/>
            <a:pathLst>
              <a:path w="466090" h="514350">
                <a:moveTo>
                  <a:pt x="465937" y="0"/>
                </a:moveTo>
                <a:lnTo>
                  <a:pt x="366979" y="0"/>
                </a:lnTo>
                <a:lnTo>
                  <a:pt x="233324" y="278117"/>
                </a:lnTo>
                <a:lnTo>
                  <a:pt x="98958" y="0"/>
                </a:lnTo>
                <a:lnTo>
                  <a:pt x="0" y="0"/>
                </a:lnTo>
                <a:lnTo>
                  <a:pt x="0" y="514349"/>
                </a:lnTo>
                <a:lnTo>
                  <a:pt x="100406" y="514349"/>
                </a:lnTo>
                <a:lnTo>
                  <a:pt x="100406" y="214553"/>
                </a:lnTo>
                <a:lnTo>
                  <a:pt x="199377" y="409600"/>
                </a:lnTo>
                <a:lnTo>
                  <a:pt x="267284" y="409600"/>
                </a:lnTo>
                <a:lnTo>
                  <a:pt x="365531" y="214553"/>
                </a:lnTo>
                <a:lnTo>
                  <a:pt x="365531" y="514349"/>
                </a:lnTo>
                <a:lnTo>
                  <a:pt x="465937" y="514349"/>
                </a:lnTo>
                <a:lnTo>
                  <a:pt x="465937" y="0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4" name="object 22">
            <a:extLst>
              <a:ext uri="{FF2B5EF4-FFF2-40B4-BE49-F238E27FC236}">
                <a16:creationId xmlns:a16="http://schemas.microsoft.com/office/drawing/2014/main" id="{CCB6AFB9-C77E-8542-BADB-C683F2E96EE9}"/>
              </a:ext>
            </a:extLst>
          </p:cNvPr>
          <p:cNvSpPr/>
          <p:nvPr userDrawn="1"/>
        </p:nvSpPr>
        <p:spPr>
          <a:xfrm>
            <a:off x="12188000" y="9476778"/>
            <a:ext cx="339090" cy="514350"/>
          </a:xfrm>
          <a:custGeom>
            <a:avLst/>
            <a:gdLst/>
            <a:ahLst/>
            <a:cxnLst/>
            <a:rect l="l" t="t" r="r" b="b"/>
            <a:pathLst>
              <a:path w="339090" h="514350">
                <a:moveTo>
                  <a:pt x="338810" y="0"/>
                </a:moveTo>
                <a:lnTo>
                  <a:pt x="0" y="0"/>
                </a:lnTo>
                <a:lnTo>
                  <a:pt x="0" y="90170"/>
                </a:lnTo>
                <a:lnTo>
                  <a:pt x="0" y="210820"/>
                </a:lnTo>
                <a:lnTo>
                  <a:pt x="0" y="299720"/>
                </a:lnTo>
                <a:lnTo>
                  <a:pt x="0" y="424180"/>
                </a:lnTo>
                <a:lnTo>
                  <a:pt x="0" y="514350"/>
                </a:lnTo>
                <a:lnTo>
                  <a:pt x="338810" y="514350"/>
                </a:lnTo>
                <a:lnTo>
                  <a:pt x="338810" y="424180"/>
                </a:lnTo>
                <a:lnTo>
                  <a:pt x="100418" y="424180"/>
                </a:lnTo>
                <a:lnTo>
                  <a:pt x="100418" y="299720"/>
                </a:lnTo>
                <a:lnTo>
                  <a:pt x="303415" y="299720"/>
                </a:lnTo>
                <a:lnTo>
                  <a:pt x="303415" y="210820"/>
                </a:lnTo>
                <a:lnTo>
                  <a:pt x="100418" y="210820"/>
                </a:lnTo>
                <a:lnTo>
                  <a:pt x="100418" y="90170"/>
                </a:lnTo>
                <a:lnTo>
                  <a:pt x="338810" y="90170"/>
                </a:lnTo>
                <a:lnTo>
                  <a:pt x="338810" y="0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5" name="object 23">
            <a:extLst>
              <a:ext uri="{FF2B5EF4-FFF2-40B4-BE49-F238E27FC236}">
                <a16:creationId xmlns:a16="http://schemas.microsoft.com/office/drawing/2014/main" id="{01716EC6-D6A8-034F-B7A5-7F184D384805}"/>
              </a:ext>
            </a:extLst>
          </p:cNvPr>
          <p:cNvSpPr/>
          <p:nvPr userDrawn="1"/>
        </p:nvSpPr>
        <p:spPr>
          <a:xfrm>
            <a:off x="12634048" y="9476778"/>
            <a:ext cx="100965" cy="514350"/>
          </a:xfrm>
          <a:custGeom>
            <a:avLst/>
            <a:gdLst/>
            <a:ahLst/>
            <a:cxnLst/>
            <a:rect l="l" t="t" r="r" b="b"/>
            <a:pathLst>
              <a:path w="100965" h="514350">
                <a:moveTo>
                  <a:pt x="100406" y="0"/>
                </a:moveTo>
                <a:lnTo>
                  <a:pt x="0" y="0"/>
                </a:lnTo>
                <a:lnTo>
                  <a:pt x="0" y="514350"/>
                </a:lnTo>
                <a:lnTo>
                  <a:pt x="100406" y="514350"/>
                </a:lnTo>
                <a:lnTo>
                  <a:pt x="100406" y="0"/>
                </a:lnTo>
                <a:close/>
              </a:path>
            </a:pathLst>
          </a:custGeom>
          <a:solidFill>
            <a:srgbClr val="AF2947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76" name="object 24">
            <a:extLst>
              <a:ext uri="{FF2B5EF4-FFF2-40B4-BE49-F238E27FC236}">
                <a16:creationId xmlns:a16="http://schemas.microsoft.com/office/drawing/2014/main" id="{30C402EC-B215-5F40-9B99-F5E5BD9492EE}"/>
              </a:ext>
            </a:extLst>
          </p:cNvPr>
          <p:cNvPicPr/>
          <p:nvPr userDrawn="1"/>
        </p:nvPicPr>
        <p:blipFill>
          <a:blip r:embed="rId12" cstate="print"/>
          <a:stretch>
            <a:fillRect/>
          </a:stretch>
        </p:blipFill>
        <p:spPr>
          <a:xfrm>
            <a:off x="13745312" y="9799950"/>
            <a:ext cx="64300" cy="191173"/>
          </a:xfrm>
          <a:prstGeom prst="rect">
            <a:avLst/>
          </a:prstGeom>
        </p:spPr>
      </p:pic>
      <p:sp>
        <p:nvSpPr>
          <p:cNvPr id="77" name="object 25">
            <a:extLst>
              <a:ext uri="{FF2B5EF4-FFF2-40B4-BE49-F238E27FC236}">
                <a16:creationId xmlns:a16="http://schemas.microsoft.com/office/drawing/2014/main" id="{500AAC48-C09C-4B4E-A1C7-7C3B927DFFF2}"/>
              </a:ext>
            </a:extLst>
          </p:cNvPr>
          <p:cNvSpPr/>
          <p:nvPr userDrawn="1"/>
        </p:nvSpPr>
        <p:spPr>
          <a:xfrm>
            <a:off x="13316108" y="9472185"/>
            <a:ext cx="381000" cy="523875"/>
          </a:xfrm>
          <a:custGeom>
            <a:avLst/>
            <a:gdLst/>
            <a:ahLst/>
            <a:cxnLst/>
            <a:rect l="l" t="t" r="r" b="b"/>
            <a:pathLst>
              <a:path w="381000" h="523875">
                <a:moveTo>
                  <a:pt x="190449" y="0"/>
                </a:moveTo>
                <a:lnTo>
                  <a:pt x="130661" y="6869"/>
                </a:lnTo>
                <a:lnTo>
                  <a:pt x="82602" y="25844"/>
                </a:lnTo>
                <a:lnTo>
                  <a:pt x="45889" y="54478"/>
                </a:lnTo>
                <a:lnTo>
                  <a:pt x="20140" y="90322"/>
                </a:lnTo>
                <a:lnTo>
                  <a:pt x="4971" y="130929"/>
                </a:lnTo>
                <a:lnTo>
                  <a:pt x="0" y="173850"/>
                </a:lnTo>
                <a:lnTo>
                  <a:pt x="0" y="349415"/>
                </a:lnTo>
                <a:lnTo>
                  <a:pt x="4971" y="392336"/>
                </a:lnTo>
                <a:lnTo>
                  <a:pt x="20140" y="432942"/>
                </a:lnTo>
                <a:lnTo>
                  <a:pt x="45889" y="468787"/>
                </a:lnTo>
                <a:lnTo>
                  <a:pt x="82602" y="497420"/>
                </a:lnTo>
                <a:lnTo>
                  <a:pt x="130661" y="516396"/>
                </a:lnTo>
                <a:lnTo>
                  <a:pt x="190449" y="523265"/>
                </a:lnTo>
                <a:lnTo>
                  <a:pt x="250242" y="516396"/>
                </a:lnTo>
                <a:lnTo>
                  <a:pt x="298304" y="497420"/>
                </a:lnTo>
                <a:lnTo>
                  <a:pt x="335019" y="468787"/>
                </a:lnTo>
                <a:lnTo>
                  <a:pt x="360323" y="433565"/>
                </a:lnTo>
                <a:lnTo>
                  <a:pt x="190449" y="433565"/>
                </a:lnTo>
                <a:lnTo>
                  <a:pt x="152439" y="427584"/>
                </a:lnTo>
                <a:lnTo>
                  <a:pt x="124317" y="410414"/>
                </a:lnTo>
                <a:lnTo>
                  <a:pt x="106867" y="383217"/>
                </a:lnTo>
                <a:lnTo>
                  <a:pt x="100876" y="347154"/>
                </a:lnTo>
                <a:lnTo>
                  <a:pt x="100876" y="176110"/>
                </a:lnTo>
                <a:lnTo>
                  <a:pt x="106867" y="140042"/>
                </a:lnTo>
                <a:lnTo>
                  <a:pt x="124317" y="112845"/>
                </a:lnTo>
                <a:lnTo>
                  <a:pt x="152439" y="95679"/>
                </a:lnTo>
                <a:lnTo>
                  <a:pt x="190449" y="89700"/>
                </a:lnTo>
                <a:lnTo>
                  <a:pt x="360323" y="89700"/>
                </a:lnTo>
                <a:lnTo>
                  <a:pt x="335019" y="54478"/>
                </a:lnTo>
                <a:lnTo>
                  <a:pt x="298304" y="25844"/>
                </a:lnTo>
                <a:lnTo>
                  <a:pt x="250242" y="6869"/>
                </a:lnTo>
                <a:lnTo>
                  <a:pt x="190449" y="0"/>
                </a:lnTo>
                <a:close/>
              </a:path>
              <a:path w="381000" h="523875">
                <a:moveTo>
                  <a:pt x="360323" y="89700"/>
                </a:moveTo>
                <a:lnTo>
                  <a:pt x="190449" y="89700"/>
                </a:lnTo>
                <a:lnTo>
                  <a:pt x="228460" y="95679"/>
                </a:lnTo>
                <a:lnTo>
                  <a:pt x="256587" y="112845"/>
                </a:lnTo>
                <a:lnTo>
                  <a:pt x="274041" y="140042"/>
                </a:lnTo>
                <a:lnTo>
                  <a:pt x="280035" y="176110"/>
                </a:lnTo>
                <a:lnTo>
                  <a:pt x="280035" y="347154"/>
                </a:lnTo>
                <a:lnTo>
                  <a:pt x="274041" y="383217"/>
                </a:lnTo>
                <a:lnTo>
                  <a:pt x="256587" y="410414"/>
                </a:lnTo>
                <a:lnTo>
                  <a:pt x="228460" y="427584"/>
                </a:lnTo>
                <a:lnTo>
                  <a:pt x="190449" y="433565"/>
                </a:lnTo>
                <a:lnTo>
                  <a:pt x="360323" y="433565"/>
                </a:lnTo>
                <a:lnTo>
                  <a:pt x="360770" y="432942"/>
                </a:lnTo>
                <a:lnTo>
                  <a:pt x="375939" y="392336"/>
                </a:lnTo>
                <a:lnTo>
                  <a:pt x="380911" y="349415"/>
                </a:lnTo>
                <a:lnTo>
                  <a:pt x="380911" y="173850"/>
                </a:lnTo>
                <a:lnTo>
                  <a:pt x="375939" y="130929"/>
                </a:lnTo>
                <a:lnTo>
                  <a:pt x="360770" y="90322"/>
                </a:lnTo>
                <a:lnTo>
                  <a:pt x="360323" y="89700"/>
                </a:lnTo>
                <a:close/>
              </a:path>
            </a:pathLst>
          </a:custGeom>
          <a:solidFill>
            <a:srgbClr val="AF2947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78" name="object 26">
            <a:extLst>
              <a:ext uri="{FF2B5EF4-FFF2-40B4-BE49-F238E27FC236}">
                <a16:creationId xmlns:a16="http://schemas.microsoft.com/office/drawing/2014/main" id="{75F378AA-7C05-B140-851A-6E02CC441404}"/>
              </a:ext>
            </a:extLst>
          </p:cNvPr>
          <p:cNvPicPr/>
          <p:nvPr userDrawn="1"/>
        </p:nvPicPr>
        <p:blipFill>
          <a:blip r:embed="rId13" cstate="print"/>
          <a:stretch>
            <a:fillRect/>
          </a:stretch>
        </p:blipFill>
        <p:spPr>
          <a:xfrm>
            <a:off x="13844385" y="9784894"/>
            <a:ext cx="125425" cy="206235"/>
          </a:xfrm>
          <a:prstGeom prst="rect">
            <a:avLst/>
          </a:prstGeom>
        </p:spPr>
      </p:pic>
      <p:grpSp>
        <p:nvGrpSpPr>
          <p:cNvPr id="79" name="object 27">
            <a:extLst>
              <a:ext uri="{FF2B5EF4-FFF2-40B4-BE49-F238E27FC236}">
                <a16:creationId xmlns:a16="http://schemas.microsoft.com/office/drawing/2014/main" id="{7D97E900-726E-E04E-9990-45A9FC315B69}"/>
              </a:ext>
            </a:extLst>
          </p:cNvPr>
          <p:cNvGrpSpPr/>
          <p:nvPr userDrawn="1"/>
        </p:nvGrpSpPr>
        <p:grpSpPr>
          <a:xfrm>
            <a:off x="12841685" y="9476774"/>
            <a:ext cx="381000" cy="518795"/>
            <a:chOff x="12841685" y="9476774"/>
            <a:chExt cx="381000" cy="518795"/>
          </a:xfrm>
        </p:grpSpPr>
        <p:sp>
          <p:nvSpPr>
            <p:cNvPr id="80" name="object 28">
              <a:extLst>
                <a:ext uri="{FF2B5EF4-FFF2-40B4-BE49-F238E27FC236}">
                  <a16:creationId xmlns:a16="http://schemas.microsoft.com/office/drawing/2014/main" id="{3F45B6FB-7DD3-484C-84C7-078EB0CC3804}"/>
                </a:ext>
              </a:extLst>
            </p:cNvPr>
            <p:cNvSpPr/>
            <p:nvPr/>
          </p:nvSpPr>
          <p:spPr>
            <a:xfrm>
              <a:off x="12841685" y="9476774"/>
              <a:ext cx="190500" cy="313055"/>
            </a:xfrm>
            <a:custGeom>
              <a:avLst/>
              <a:gdLst/>
              <a:ahLst/>
              <a:cxnLst/>
              <a:rect l="l" t="t" r="r" b="b"/>
              <a:pathLst>
                <a:path w="190500" h="313054">
                  <a:moveTo>
                    <a:pt x="190461" y="0"/>
                  </a:moveTo>
                  <a:lnTo>
                    <a:pt x="130673" y="6868"/>
                  </a:lnTo>
                  <a:lnTo>
                    <a:pt x="82612" y="25841"/>
                  </a:lnTo>
                  <a:lnTo>
                    <a:pt x="45896" y="54473"/>
                  </a:lnTo>
                  <a:lnTo>
                    <a:pt x="20143" y="90316"/>
                  </a:lnTo>
                  <a:lnTo>
                    <a:pt x="4972" y="130924"/>
                  </a:lnTo>
                  <a:lnTo>
                    <a:pt x="0" y="173850"/>
                  </a:lnTo>
                  <a:lnTo>
                    <a:pt x="0" y="313029"/>
                  </a:lnTo>
                  <a:lnTo>
                    <a:pt x="100888" y="313029"/>
                  </a:lnTo>
                  <a:lnTo>
                    <a:pt x="100888" y="176110"/>
                  </a:lnTo>
                  <a:lnTo>
                    <a:pt x="106880" y="140047"/>
                  </a:lnTo>
                  <a:lnTo>
                    <a:pt x="124329" y="112850"/>
                  </a:lnTo>
                  <a:lnTo>
                    <a:pt x="152452" y="95681"/>
                  </a:lnTo>
                  <a:lnTo>
                    <a:pt x="190461" y="89700"/>
                  </a:lnTo>
                  <a:lnTo>
                    <a:pt x="190461" y="0"/>
                  </a:lnTo>
                  <a:close/>
                </a:path>
              </a:pathLst>
            </a:custGeom>
            <a:solidFill>
              <a:srgbClr val="AF294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1" name="object 29">
              <a:extLst>
                <a:ext uri="{FF2B5EF4-FFF2-40B4-BE49-F238E27FC236}">
                  <a16:creationId xmlns:a16="http://schemas.microsoft.com/office/drawing/2014/main" id="{FEC10A0F-4578-D94D-B595-1F269CED6B31}"/>
                </a:ext>
              </a:extLst>
            </p:cNvPr>
            <p:cNvSpPr/>
            <p:nvPr/>
          </p:nvSpPr>
          <p:spPr>
            <a:xfrm>
              <a:off x="12841687" y="9476774"/>
              <a:ext cx="381000" cy="518795"/>
            </a:xfrm>
            <a:custGeom>
              <a:avLst/>
              <a:gdLst/>
              <a:ahLst/>
              <a:cxnLst/>
              <a:rect l="l" t="t" r="r" b="b"/>
              <a:pathLst>
                <a:path w="381000" h="518795">
                  <a:moveTo>
                    <a:pt x="380923" y="0"/>
                  </a:moveTo>
                  <a:lnTo>
                    <a:pt x="220319" y="0"/>
                  </a:lnTo>
                  <a:lnTo>
                    <a:pt x="220319" y="89700"/>
                  </a:lnTo>
                  <a:lnTo>
                    <a:pt x="280034" y="89700"/>
                  </a:lnTo>
                  <a:lnTo>
                    <a:pt x="280034" y="342569"/>
                  </a:lnTo>
                  <a:lnTo>
                    <a:pt x="274043" y="378633"/>
                  </a:lnTo>
                  <a:lnTo>
                    <a:pt x="256593" y="405830"/>
                  </a:lnTo>
                  <a:lnTo>
                    <a:pt x="228471" y="422999"/>
                  </a:lnTo>
                  <a:lnTo>
                    <a:pt x="190461" y="428980"/>
                  </a:lnTo>
                  <a:lnTo>
                    <a:pt x="152452" y="422999"/>
                  </a:lnTo>
                  <a:lnTo>
                    <a:pt x="124329" y="405830"/>
                  </a:lnTo>
                  <a:lnTo>
                    <a:pt x="106880" y="378633"/>
                  </a:lnTo>
                  <a:lnTo>
                    <a:pt x="100888" y="342569"/>
                  </a:lnTo>
                  <a:lnTo>
                    <a:pt x="100888" y="342899"/>
                  </a:lnTo>
                  <a:lnTo>
                    <a:pt x="0" y="342899"/>
                  </a:lnTo>
                  <a:lnTo>
                    <a:pt x="0" y="344817"/>
                  </a:lnTo>
                  <a:lnTo>
                    <a:pt x="4972" y="387744"/>
                  </a:lnTo>
                  <a:lnTo>
                    <a:pt x="20143" y="428354"/>
                  </a:lnTo>
                  <a:lnTo>
                    <a:pt x="45896" y="464200"/>
                  </a:lnTo>
                  <a:lnTo>
                    <a:pt x="82612" y="492835"/>
                  </a:lnTo>
                  <a:lnTo>
                    <a:pt x="130673" y="511811"/>
                  </a:lnTo>
                  <a:lnTo>
                    <a:pt x="190461" y="518680"/>
                  </a:lnTo>
                  <a:lnTo>
                    <a:pt x="250250" y="511811"/>
                  </a:lnTo>
                  <a:lnTo>
                    <a:pt x="298311" y="492835"/>
                  </a:lnTo>
                  <a:lnTo>
                    <a:pt x="335027" y="464200"/>
                  </a:lnTo>
                  <a:lnTo>
                    <a:pt x="360780" y="428354"/>
                  </a:lnTo>
                  <a:lnTo>
                    <a:pt x="375951" y="387744"/>
                  </a:lnTo>
                  <a:lnTo>
                    <a:pt x="380923" y="344817"/>
                  </a:lnTo>
                  <a:lnTo>
                    <a:pt x="380923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82" name="object 30">
            <a:extLst>
              <a:ext uri="{FF2B5EF4-FFF2-40B4-BE49-F238E27FC236}">
                <a16:creationId xmlns:a16="http://schemas.microsoft.com/office/drawing/2014/main" id="{BFA1A958-C334-7648-AC4F-389107A299D8}"/>
              </a:ext>
            </a:extLst>
          </p:cNvPr>
          <p:cNvGrpSpPr/>
          <p:nvPr userDrawn="1"/>
        </p:nvGrpSpPr>
        <p:grpSpPr>
          <a:xfrm>
            <a:off x="11602161" y="10079861"/>
            <a:ext cx="442595" cy="100965"/>
            <a:chOff x="11602161" y="10079861"/>
            <a:chExt cx="442595" cy="100965"/>
          </a:xfrm>
        </p:grpSpPr>
        <p:pic>
          <p:nvPicPr>
            <p:cNvPr id="83" name="object 31">
              <a:extLst>
                <a:ext uri="{FF2B5EF4-FFF2-40B4-BE49-F238E27FC236}">
                  <a16:creationId xmlns:a16="http://schemas.microsoft.com/office/drawing/2014/main" id="{83C09433-5908-1242-A9C8-E9D3D06FDCC3}"/>
                </a:ext>
              </a:extLst>
            </p:cNvPr>
            <p:cNvPicPr/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11602161" y="10080699"/>
              <a:ext cx="89903" cy="99250"/>
            </a:xfrm>
            <a:prstGeom prst="rect">
              <a:avLst/>
            </a:prstGeom>
          </p:spPr>
        </p:pic>
        <p:pic>
          <p:nvPicPr>
            <p:cNvPr id="84" name="object 32">
              <a:extLst>
                <a:ext uri="{FF2B5EF4-FFF2-40B4-BE49-F238E27FC236}">
                  <a16:creationId xmlns:a16="http://schemas.microsoft.com/office/drawing/2014/main" id="{7E9EF76C-119C-4049-B514-578BABD0E89A}"/>
                </a:ext>
              </a:extLst>
            </p:cNvPr>
            <p:cNvPicPr/>
            <p:nvPr/>
          </p:nvPicPr>
          <p:blipFill>
            <a:blip r:embed="rId15" cstate="print"/>
            <a:stretch>
              <a:fillRect/>
            </a:stretch>
          </p:blipFill>
          <p:spPr>
            <a:xfrm>
              <a:off x="11729042" y="10080699"/>
              <a:ext cx="65379" cy="99250"/>
            </a:xfrm>
            <a:prstGeom prst="rect">
              <a:avLst/>
            </a:prstGeom>
          </p:spPr>
        </p:pic>
        <p:sp>
          <p:nvSpPr>
            <p:cNvPr id="85" name="object 33">
              <a:extLst>
                <a:ext uri="{FF2B5EF4-FFF2-40B4-BE49-F238E27FC236}">
                  <a16:creationId xmlns:a16="http://schemas.microsoft.com/office/drawing/2014/main" id="{6143C08A-9DD7-BC4E-AF42-2F14D4C6C632}"/>
                </a:ext>
              </a:extLst>
            </p:cNvPr>
            <p:cNvSpPr/>
            <p:nvPr/>
          </p:nvSpPr>
          <p:spPr>
            <a:xfrm>
              <a:off x="11831524" y="10080700"/>
              <a:ext cx="106045" cy="100330"/>
            </a:xfrm>
            <a:custGeom>
              <a:avLst/>
              <a:gdLst/>
              <a:ahLst/>
              <a:cxnLst/>
              <a:rect l="l" t="t" r="r" b="b"/>
              <a:pathLst>
                <a:path w="106045" h="100329">
                  <a:moveTo>
                    <a:pt x="19367" y="0"/>
                  </a:moveTo>
                  <a:lnTo>
                    <a:pt x="0" y="0"/>
                  </a:lnTo>
                  <a:lnTo>
                    <a:pt x="0" y="99250"/>
                  </a:lnTo>
                  <a:lnTo>
                    <a:pt x="19367" y="99250"/>
                  </a:lnTo>
                  <a:lnTo>
                    <a:pt x="19367" y="0"/>
                  </a:lnTo>
                  <a:close/>
                </a:path>
                <a:path w="106045" h="100329">
                  <a:moveTo>
                    <a:pt x="105829" y="0"/>
                  </a:moveTo>
                  <a:lnTo>
                    <a:pt x="86448" y="0"/>
                  </a:lnTo>
                  <a:lnTo>
                    <a:pt x="86448" y="77228"/>
                  </a:lnTo>
                  <a:lnTo>
                    <a:pt x="80327" y="82804"/>
                  </a:lnTo>
                  <a:lnTo>
                    <a:pt x="64427" y="82804"/>
                  </a:lnTo>
                  <a:lnTo>
                    <a:pt x="61366" y="80429"/>
                  </a:lnTo>
                  <a:lnTo>
                    <a:pt x="58153" y="77228"/>
                  </a:lnTo>
                  <a:lnTo>
                    <a:pt x="45326" y="89916"/>
                  </a:lnTo>
                  <a:lnTo>
                    <a:pt x="50927" y="94627"/>
                  </a:lnTo>
                  <a:lnTo>
                    <a:pt x="56832" y="97777"/>
                  </a:lnTo>
                  <a:lnTo>
                    <a:pt x="63360" y="99542"/>
                  </a:lnTo>
                  <a:lnTo>
                    <a:pt x="70840" y="100088"/>
                  </a:lnTo>
                  <a:lnTo>
                    <a:pt x="84074" y="97942"/>
                  </a:lnTo>
                  <a:lnTo>
                    <a:pt x="95237" y="91567"/>
                  </a:lnTo>
                  <a:lnTo>
                    <a:pt x="102946" y="81102"/>
                  </a:lnTo>
                  <a:lnTo>
                    <a:pt x="105829" y="66636"/>
                  </a:lnTo>
                  <a:lnTo>
                    <a:pt x="105829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86" name="object 34">
              <a:extLst>
                <a:ext uri="{FF2B5EF4-FFF2-40B4-BE49-F238E27FC236}">
                  <a16:creationId xmlns:a16="http://schemas.microsoft.com/office/drawing/2014/main" id="{0F47C936-323F-C74B-8723-D48216D48628}"/>
                </a:ext>
              </a:extLst>
            </p:cNvPr>
            <p:cNvPicPr/>
            <p:nvPr/>
          </p:nvPicPr>
          <p:blipFill>
            <a:blip r:embed="rId16" cstate="print"/>
            <a:stretch>
              <a:fillRect/>
            </a:stretch>
          </p:blipFill>
          <p:spPr>
            <a:xfrm>
              <a:off x="11971262" y="10079861"/>
              <a:ext cx="73317" cy="100926"/>
            </a:xfrm>
            <a:prstGeom prst="rect">
              <a:avLst/>
            </a:prstGeom>
          </p:spPr>
        </p:pic>
      </p:grpSp>
      <p:grpSp>
        <p:nvGrpSpPr>
          <p:cNvPr id="87" name="object 35">
            <a:extLst>
              <a:ext uri="{FF2B5EF4-FFF2-40B4-BE49-F238E27FC236}">
                <a16:creationId xmlns:a16="http://schemas.microsoft.com/office/drawing/2014/main" id="{47E0ACFB-A936-3249-948A-B44C99BDFA21}"/>
              </a:ext>
            </a:extLst>
          </p:cNvPr>
          <p:cNvGrpSpPr/>
          <p:nvPr userDrawn="1"/>
        </p:nvGrpSpPr>
        <p:grpSpPr>
          <a:xfrm>
            <a:off x="12131484" y="10079859"/>
            <a:ext cx="912494" cy="100965"/>
            <a:chOff x="12131484" y="10079859"/>
            <a:chExt cx="912494" cy="100965"/>
          </a:xfrm>
        </p:grpSpPr>
        <p:pic>
          <p:nvPicPr>
            <p:cNvPr id="88" name="object 36">
              <a:extLst>
                <a:ext uri="{FF2B5EF4-FFF2-40B4-BE49-F238E27FC236}">
                  <a16:creationId xmlns:a16="http://schemas.microsoft.com/office/drawing/2014/main" id="{447A31FA-EF74-9B4A-8707-9F14620D0DC9}"/>
                </a:ext>
              </a:extLst>
            </p:cNvPr>
            <p:cNvPicPr/>
            <p:nvPr/>
          </p:nvPicPr>
          <p:blipFill>
            <a:blip r:embed="rId17" cstate="print"/>
            <a:stretch>
              <a:fillRect/>
            </a:stretch>
          </p:blipFill>
          <p:spPr>
            <a:xfrm>
              <a:off x="12131484" y="10080698"/>
              <a:ext cx="73037" cy="100088"/>
            </a:xfrm>
            <a:prstGeom prst="rect">
              <a:avLst/>
            </a:prstGeom>
          </p:spPr>
        </p:pic>
        <p:pic>
          <p:nvPicPr>
            <p:cNvPr id="89" name="object 37">
              <a:extLst>
                <a:ext uri="{FF2B5EF4-FFF2-40B4-BE49-F238E27FC236}">
                  <a16:creationId xmlns:a16="http://schemas.microsoft.com/office/drawing/2014/main" id="{84BC6674-0DBB-9741-9BDC-EEE737AB3D9A}"/>
                </a:ext>
              </a:extLst>
            </p:cNvPr>
            <p:cNvPicPr/>
            <p:nvPr/>
          </p:nvPicPr>
          <p:blipFill>
            <a:blip r:embed="rId18" cstate="print"/>
            <a:stretch>
              <a:fillRect/>
            </a:stretch>
          </p:blipFill>
          <p:spPr>
            <a:xfrm>
              <a:off x="12241494" y="10080699"/>
              <a:ext cx="75971" cy="99250"/>
            </a:xfrm>
            <a:prstGeom prst="rect">
              <a:avLst/>
            </a:prstGeom>
          </p:spPr>
        </p:pic>
        <p:sp>
          <p:nvSpPr>
            <p:cNvPr id="90" name="object 38">
              <a:extLst>
                <a:ext uri="{FF2B5EF4-FFF2-40B4-BE49-F238E27FC236}">
                  <a16:creationId xmlns:a16="http://schemas.microsoft.com/office/drawing/2014/main" id="{38E768FB-57C8-2E44-AFAC-A34B23D6318D}"/>
                </a:ext>
              </a:extLst>
            </p:cNvPr>
            <p:cNvSpPr/>
            <p:nvPr/>
          </p:nvSpPr>
          <p:spPr>
            <a:xfrm>
              <a:off x="12354432" y="10080700"/>
              <a:ext cx="19685" cy="99695"/>
            </a:xfrm>
            <a:custGeom>
              <a:avLst/>
              <a:gdLst/>
              <a:ahLst/>
              <a:cxnLst/>
              <a:rect l="l" t="t" r="r" b="b"/>
              <a:pathLst>
                <a:path w="19684" h="99695">
                  <a:moveTo>
                    <a:pt x="19380" y="0"/>
                  </a:moveTo>
                  <a:lnTo>
                    <a:pt x="0" y="0"/>
                  </a:lnTo>
                  <a:lnTo>
                    <a:pt x="0" y="99250"/>
                  </a:lnTo>
                  <a:lnTo>
                    <a:pt x="19380" y="99250"/>
                  </a:lnTo>
                  <a:lnTo>
                    <a:pt x="19380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91" name="object 39">
              <a:extLst>
                <a:ext uri="{FF2B5EF4-FFF2-40B4-BE49-F238E27FC236}">
                  <a16:creationId xmlns:a16="http://schemas.microsoft.com/office/drawing/2014/main" id="{76B33023-B873-574B-9362-96CD9A9BFA1B}"/>
                </a:ext>
              </a:extLst>
            </p:cNvPr>
            <p:cNvPicPr/>
            <p:nvPr/>
          </p:nvPicPr>
          <p:blipFill>
            <a:blip r:embed="rId19" cstate="print"/>
            <a:stretch>
              <a:fillRect/>
            </a:stretch>
          </p:blipFill>
          <p:spPr>
            <a:xfrm>
              <a:off x="12403390" y="10080699"/>
              <a:ext cx="80149" cy="99250"/>
            </a:xfrm>
            <a:prstGeom prst="rect">
              <a:avLst/>
            </a:prstGeom>
          </p:spPr>
        </p:pic>
        <p:pic>
          <p:nvPicPr>
            <p:cNvPr id="92" name="object 40">
              <a:extLst>
                <a:ext uri="{FF2B5EF4-FFF2-40B4-BE49-F238E27FC236}">
                  <a16:creationId xmlns:a16="http://schemas.microsoft.com/office/drawing/2014/main" id="{211A4C1F-9B12-3A4F-B3A5-CE769EA2478A}"/>
                </a:ext>
              </a:extLst>
            </p:cNvPr>
            <p:cNvPicPr/>
            <p:nvPr/>
          </p:nvPicPr>
          <p:blipFill>
            <a:blip r:embed="rId15" cstate="print"/>
            <a:stretch>
              <a:fillRect/>
            </a:stretch>
          </p:blipFill>
          <p:spPr>
            <a:xfrm>
              <a:off x="12513123" y="10080699"/>
              <a:ext cx="65379" cy="99250"/>
            </a:xfrm>
            <a:prstGeom prst="rect">
              <a:avLst/>
            </a:prstGeom>
          </p:spPr>
        </p:pic>
        <p:pic>
          <p:nvPicPr>
            <p:cNvPr id="93" name="object 41">
              <a:extLst>
                <a:ext uri="{FF2B5EF4-FFF2-40B4-BE49-F238E27FC236}">
                  <a16:creationId xmlns:a16="http://schemas.microsoft.com/office/drawing/2014/main" id="{B013E466-252B-D34F-B718-6879FF4AB7D1}"/>
                </a:ext>
              </a:extLst>
            </p:cNvPr>
            <p:cNvPicPr/>
            <p:nvPr/>
          </p:nvPicPr>
          <p:blipFill>
            <a:blip r:embed="rId20" cstate="print"/>
            <a:stretch>
              <a:fillRect/>
            </a:stretch>
          </p:blipFill>
          <p:spPr>
            <a:xfrm>
              <a:off x="12615466" y="10080698"/>
              <a:ext cx="75145" cy="99250"/>
            </a:xfrm>
            <a:prstGeom prst="rect">
              <a:avLst/>
            </a:prstGeom>
          </p:spPr>
        </p:pic>
        <p:pic>
          <p:nvPicPr>
            <p:cNvPr id="94" name="object 42">
              <a:extLst>
                <a:ext uri="{FF2B5EF4-FFF2-40B4-BE49-F238E27FC236}">
                  <a16:creationId xmlns:a16="http://schemas.microsoft.com/office/drawing/2014/main" id="{F3061BE8-5B8F-924F-9DD4-F1E95A930BF9}"/>
                </a:ext>
              </a:extLst>
            </p:cNvPr>
            <p:cNvPicPr/>
            <p:nvPr/>
          </p:nvPicPr>
          <p:blipFill>
            <a:blip r:embed="rId21" cstate="print"/>
            <a:stretch>
              <a:fillRect/>
            </a:stretch>
          </p:blipFill>
          <p:spPr>
            <a:xfrm>
              <a:off x="12716292" y="10079859"/>
              <a:ext cx="73037" cy="100926"/>
            </a:xfrm>
            <a:prstGeom prst="rect">
              <a:avLst/>
            </a:prstGeom>
          </p:spPr>
        </p:pic>
        <p:sp>
          <p:nvSpPr>
            <p:cNvPr id="95" name="object 43">
              <a:extLst>
                <a:ext uri="{FF2B5EF4-FFF2-40B4-BE49-F238E27FC236}">
                  <a16:creationId xmlns:a16="http://schemas.microsoft.com/office/drawing/2014/main" id="{A73309ED-C2C1-E348-896B-4920A90BB2BE}"/>
                </a:ext>
              </a:extLst>
            </p:cNvPr>
            <p:cNvSpPr/>
            <p:nvPr/>
          </p:nvSpPr>
          <p:spPr>
            <a:xfrm>
              <a:off x="12826364" y="10080700"/>
              <a:ext cx="19685" cy="99695"/>
            </a:xfrm>
            <a:custGeom>
              <a:avLst/>
              <a:gdLst/>
              <a:ahLst/>
              <a:cxnLst/>
              <a:rect l="l" t="t" r="r" b="b"/>
              <a:pathLst>
                <a:path w="19684" h="99695">
                  <a:moveTo>
                    <a:pt x="19380" y="0"/>
                  </a:moveTo>
                  <a:lnTo>
                    <a:pt x="0" y="0"/>
                  </a:lnTo>
                  <a:lnTo>
                    <a:pt x="0" y="99250"/>
                  </a:lnTo>
                  <a:lnTo>
                    <a:pt x="19380" y="99250"/>
                  </a:lnTo>
                  <a:lnTo>
                    <a:pt x="19380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96" name="object 44">
              <a:extLst>
                <a:ext uri="{FF2B5EF4-FFF2-40B4-BE49-F238E27FC236}">
                  <a16:creationId xmlns:a16="http://schemas.microsoft.com/office/drawing/2014/main" id="{6E0CB5BF-D9A3-DE46-83A1-C1EC9DBC02E5}"/>
                </a:ext>
              </a:extLst>
            </p:cNvPr>
            <p:cNvPicPr/>
            <p:nvPr/>
          </p:nvPicPr>
          <p:blipFill>
            <a:blip r:embed="rId22" cstate="print"/>
            <a:stretch>
              <a:fillRect/>
            </a:stretch>
          </p:blipFill>
          <p:spPr>
            <a:xfrm>
              <a:off x="12875332" y="10080698"/>
              <a:ext cx="168628" cy="99250"/>
            </a:xfrm>
            <a:prstGeom prst="rect">
              <a:avLst/>
            </a:prstGeom>
          </p:spPr>
        </p:pic>
      </p:grpSp>
      <p:sp>
        <p:nvSpPr>
          <p:cNvPr id="97" name="object 45">
            <a:extLst>
              <a:ext uri="{FF2B5EF4-FFF2-40B4-BE49-F238E27FC236}">
                <a16:creationId xmlns:a16="http://schemas.microsoft.com/office/drawing/2014/main" id="{8140B05D-B83E-5548-883D-FF139A593246}"/>
              </a:ext>
            </a:extLst>
          </p:cNvPr>
          <p:cNvSpPr/>
          <p:nvPr userDrawn="1"/>
        </p:nvSpPr>
        <p:spPr>
          <a:xfrm>
            <a:off x="13130809" y="10079863"/>
            <a:ext cx="311785" cy="100965"/>
          </a:xfrm>
          <a:custGeom>
            <a:avLst/>
            <a:gdLst/>
            <a:ahLst/>
            <a:cxnLst/>
            <a:rect l="l" t="t" r="r" b="b"/>
            <a:pathLst>
              <a:path w="311784" h="100965">
                <a:moveTo>
                  <a:pt x="38328" y="838"/>
                </a:moveTo>
                <a:lnTo>
                  <a:pt x="20205" y="838"/>
                </a:lnTo>
                <a:lnTo>
                  <a:pt x="0" y="18402"/>
                </a:lnTo>
                <a:lnTo>
                  <a:pt x="0" y="37909"/>
                </a:lnTo>
                <a:lnTo>
                  <a:pt x="20205" y="20345"/>
                </a:lnTo>
                <a:lnTo>
                  <a:pt x="20205" y="100088"/>
                </a:lnTo>
                <a:lnTo>
                  <a:pt x="38328" y="100088"/>
                </a:lnTo>
                <a:lnTo>
                  <a:pt x="38328" y="838"/>
                </a:lnTo>
                <a:close/>
              </a:path>
              <a:path w="311784" h="100965">
                <a:moveTo>
                  <a:pt x="137261" y="30670"/>
                </a:moveTo>
                <a:lnTo>
                  <a:pt x="134886" y="17589"/>
                </a:lnTo>
                <a:lnTo>
                  <a:pt x="134023" y="16319"/>
                </a:lnTo>
                <a:lnTo>
                  <a:pt x="128371" y="7975"/>
                </a:lnTo>
                <a:lnTo>
                  <a:pt x="119138" y="2387"/>
                </a:lnTo>
                <a:lnTo>
                  <a:pt x="119138" y="21615"/>
                </a:lnTo>
                <a:lnTo>
                  <a:pt x="119138" y="40017"/>
                </a:lnTo>
                <a:lnTo>
                  <a:pt x="113703" y="45313"/>
                </a:lnTo>
                <a:lnTo>
                  <a:pt x="98640" y="45313"/>
                </a:lnTo>
                <a:lnTo>
                  <a:pt x="93497" y="39598"/>
                </a:lnTo>
                <a:lnTo>
                  <a:pt x="93497" y="21615"/>
                </a:lnTo>
                <a:lnTo>
                  <a:pt x="98920" y="16319"/>
                </a:lnTo>
                <a:lnTo>
                  <a:pt x="113703" y="16319"/>
                </a:lnTo>
                <a:lnTo>
                  <a:pt x="119138" y="21615"/>
                </a:lnTo>
                <a:lnTo>
                  <a:pt x="119138" y="2387"/>
                </a:lnTo>
                <a:lnTo>
                  <a:pt x="118554" y="2032"/>
                </a:lnTo>
                <a:lnTo>
                  <a:pt x="106311" y="12"/>
                </a:lnTo>
                <a:lnTo>
                  <a:pt x="94056" y="2095"/>
                </a:lnTo>
                <a:lnTo>
                  <a:pt x="84239" y="8166"/>
                </a:lnTo>
                <a:lnTo>
                  <a:pt x="77724" y="17881"/>
                </a:lnTo>
                <a:lnTo>
                  <a:pt x="75361" y="30949"/>
                </a:lnTo>
                <a:lnTo>
                  <a:pt x="77571" y="43307"/>
                </a:lnTo>
                <a:lnTo>
                  <a:pt x="83439" y="52565"/>
                </a:lnTo>
                <a:lnTo>
                  <a:pt x="91821" y="58356"/>
                </a:lnTo>
                <a:lnTo>
                  <a:pt x="101574" y="60375"/>
                </a:lnTo>
                <a:lnTo>
                  <a:pt x="103936" y="60375"/>
                </a:lnTo>
                <a:lnTo>
                  <a:pt x="106591" y="60096"/>
                </a:lnTo>
                <a:lnTo>
                  <a:pt x="108953" y="59118"/>
                </a:lnTo>
                <a:lnTo>
                  <a:pt x="88328" y="100101"/>
                </a:lnTo>
                <a:lnTo>
                  <a:pt x="107988" y="100101"/>
                </a:lnTo>
                <a:lnTo>
                  <a:pt x="128066" y="59118"/>
                </a:lnTo>
                <a:lnTo>
                  <a:pt x="129032" y="57162"/>
                </a:lnTo>
                <a:lnTo>
                  <a:pt x="132194" y="50469"/>
                </a:lnTo>
                <a:lnTo>
                  <a:pt x="134264" y="45313"/>
                </a:lnTo>
                <a:lnTo>
                  <a:pt x="134823" y="43916"/>
                </a:lnTo>
                <a:lnTo>
                  <a:pt x="136601" y="37350"/>
                </a:lnTo>
                <a:lnTo>
                  <a:pt x="137261" y="30670"/>
                </a:lnTo>
                <a:close/>
              </a:path>
              <a:path w="311784" h="100965">
                <a:moveTo>
                  <a:pt x="223481" y="28854"/>
                </a:moveTo>
                <a:lnTo>
                  <a:pt x="221246" y="16827"/>
                </a:lnTo>
                <a:lnTo>
                  <a:pt x="215011" y="7747"/>
                </a:lnTo>
                <a:lnTo>
                  <a:pt x="205486" y="2006"/>
                </a:lnTo>
                <a:lnTo>
                  <a:pt x="193370" y="0"/>
                </a:lnTo>
                <a:lnTo>
                  <a:pt x="181470" y="1981"/>
                </a:lnTo>
                <a:lnTo>
                  <a:pt x="171869" y="7708"/>
                </a:lnTo>
                <a:lnTo>
                  <a:pt x="165455" y="16827"/>
                </a:lnTo>
                <a:lnTo>
                  <a:pt x="163118" y="28994"/>
                </a:lnTo>
                <a:lnTo>
                  <a:pt x="181241" y="28994"/>
                </a:lnTo>
                <a:lnTo>
                  <a:pt x="181241" y="19380"/>
                </a:lnTo>
                <a:lnTo>
                  <a:pt x="187375" y="16306"/>
                </a:lnTo>
                <a:lnTo>
                  <a:pt x="201028" y="16306"/>
                </a:lnTo>
                <a:lnTo>
                  <a:pt x="205359" y="21323"/>
                </a:lnTo>
                <a:lnTo>
                  <a:pt x="205359" y="33324"/>
                </a:lnTo>
                <a:lnTo>
                  <a:pt x="203835" y="36385"/>
                </a:lnTo>
                <a:lnTo>
                  <a:pt x="163118" y="83781"/>
                </a:lnTo>
                <a:lnTo>
                  <a:pt x="163118" y="100088"/>
                </a:lnTo>
                <a:lnTo>
                  <a:pt x="223481" y="100088"/>
                </a:lnTo>
                <a:lnTo>
                  <a:pt x="223481" y="83781"/>
                </a:lnTo>
                <a:lnTo>
                  <a:pt x="185140" y="83781"/>
                </a:lnTo>
                <a:lnTo>
                  <a:pt x="219722" y="43637"/>
                </a:lnTo>
                <a:lnTo>
                  <a:pt x="223481" y="38481"/>
                </a:lnTo>
                <a:lnTo>
                  <a:pt x="223481" y="28854"/>
                </a:lnTo>
                <a:close/>
              </a:path>
              <a:path w="311784" h="100965">
                <a:moveTo>
                  <a:pt x="311302" y="69989"/>
                </a:moveTo>
                <a:lnTo>
                  <a:pt x="293179" y="42214"/>
                </a:lnTo>
                <a:lnTo>
                  <a:pt x="293179" y="61341"/>
                </a:lnTo>
                <a:lnTo>
                  <a:pt x="293179" y="79324"/>
                </a:lnTo>
                <a:lnTo>
                  <a:pt x="287743" y="84620"/>
                </a:lnTo>
                <a:lnTo>
                  <a:pt x="272961" y="84620"/>
                </a:lnTo>
                <a:lnTo>
                  <a:pt x="267525" y="79324"/>
                </a:lnTo>
                <a:lnTo>
                  <a:pt x="267525" y="60921"/>
                </a:lnTo>
                <a:lnTo>
                  <a:pt x="272961" y="55626"/>
                </a:lnTo>
                <a:lnTo>
                  <a:pt x="288023" y="55626"/>
                </a:lnTo>
                <a:lnTo>
                  <a:pt x="293179" y="61341"/>
                </a:lnTo>
                <a:lnTo>
                  <a:pt x="293179" y="42214"/>
                </a:lnTo>
                <a:lnTo>
                  <a:pt x="291376" y="41833"/>
                </a:lnTo>
                <a:lnTo>
                  <a:pt x="285229" y="40563"/>
                </a:lnTo>
                <a:lnTo>
                  <a:pt x="282867" y="40563"/>
                </a:lnTo>
                <a:lnTo>
                  <a:pt x="280212" y="40843"/>
                </a:lnTo>
                <a:lnTo>
                  <a:pt x="277837" y="41833"/>
                </a:lnTo>
                <a:lnTo>
                  <a:pt x="298475" y="850"/>
                </a:lnTo>
                <a:lnTo>
                  <a:pt x="278676" y="850"/>
                </a:lnTo>
                <a:lnTo>
                  <a:pt x="257771" y="43776"/>
                </a:lnTo>
                <a:lnTo>
                  <a:pt x="254584" y="50469"/>
                </a:lnTo>
                <a:lnTo>
                  <a:pt x="251917" y="57023"/>
                </a:lnTo>
                <a:lnTo>
                  <a:pt x="250088" y="63576"/>
                </a:lnTo>
                <a:lnTo>
                  <a:pt x="249402" y="70269"/>
                </a:lnTo>
                <a:lnTo>
                  <a:pt x="251764" y="83350"/>
                </a:lnTo>
                <a:lnTo>
                  <a:pt x="258292" y="92964"/>
                </a:lnTo>
                <a:lnTo>
                  <a:pt x="268109" y="98894"/>
                </a:lnTo>
                <a:lnTo>
                  <a:pt x="280352" y="100926"/>
                </a:lnTo>
                <a:lnTo>
                  <a:pt x="292595" y="98831"/>
                </a:lnTo>
                <a:lnTo>
                  <a:pt x="302412" y="92773"/>
                </a:lnTo>
                <a:lnTo>
                  <a:pt x="307886" y="84620"/>
                </a:lnTo>
                <a:lnTo>
                  <a:pt x="308940" y="83058"/>
                </a:lnTo>
                <a:lnTo>
                  <a:pt x="311302" y="69989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8" name="object 46">
            <a:extLst>
              <a:ext uri="{FF2B5EF4-FFF2-40B4-BE49-F238E27FC236}">
                <a16:creationId xmlns:a16="http://schemas.microsoft.com/office/drawing/2014/main" id="{6F9EC73F-6712-5D4D-83E7-9B2014C472E2}"/>
              </a:ext>
            </a:extLst>
          </p:cNvPr>
          <p:cNvSpPr/>
          <p:nvPr userDrawn="1"/>
        </p:nvSpPr>
        <p:spPr>
          <a:xfrm>
            <a:off x="13821626" y="10079863"/>
            <a:ext cx="148590" cy="100965"/>
          </a:xfrm>
          <a:custGeom>
            <a:avLst/>
            <a:gdLst/>
            <a:ahLst/>
            <a:cxnLst/>
            <a:rect l="l" t="t" r="r" b="b"/>
            <a:pathLst>
              <a:path w="148590" h="100965">
                <a:moveTo>
                  <a:pt x="60363" y="28854"/>
                </a:moveTo>
                <a:lnTo>
                  <a:pt x="58127" y="16827"/>
                </a:lnTo>
                <a:lnTo>
                  <a:pt x="51892" y="7747"/>
                </a:lnTo>
                <a:lnTo>
                  <a:pt x="42367" y="2006"/>
                </a:lnTo>
                <a:lnTo>
                  <a:pt x="30251" y="0"/>
                </a:lnTo>
                <a:lnTo>
                  <a:pt x="18351" y="1981"/>
                </a:lnTo>
                <a:lnTo>
                  <a:pt x="8750" y="7708"/>
                </a:lnTo>
                <a:lnTo>
                  <a:pt x="2336" y="16827"/>
                </a:lnTo>
                <a:lnTo>
                  <a:pt x="0" y="28994"/>
                </a:lnTo>
                <a:lnTo>
                  <a:pt x="18122" y="28994"/>
                </a:lnTo>
                <a:lnTo>
                  <a:pt x="18122" y="19380"/>
                </a:lnTo>
                <a:lnTo>
                  <a:pt x="24257" y="16306"/>
                </a:lnTo>
                <a:lnTo>
                  <a:pt x="37922" y="16306"/>
                </a:lnTo>
                <a:lnTo>
                  <a:pt x="42240" y="21323"/>
                </a:lnTo>
                <a:lnTo>
                  <a:pt x="42240" y="33324"/>
                </a:lnTo>
                <a:lnTo>
                  <a:pt x="40716" y="36385"/>
                </a:lnTo>
                <a:lnTo>
                  <a:pt x="0" y="83781"/>
                </a:lnTo>
                <a:lnTo>
                  <a:pt x="0" y="100088"/>
                </a:lnTo>
                <a:lnTo>
                  <a:pt x="60363" y="100088"/>
                </a:lnTo>
                <a:lnTo>
                  <a:pt x="60363" y="83781"/>
                </a:lnTo>
                <a:lnTo>
                  <a:pt x="22021" y="83781"/>
                </a:lnTo>
                <a:lnTo>
                  <a:pt x="56603" y="43637"/>
                </a:lnTo>
                <a:lnTo>
                  <a:pt x="60363" y="38481"/>
                </a:lnTo>
                <a:lnTo>
                  <a:pt x="60363" y="28854"/>
                </a:lnTo>
                <a:close/>
              </a:path>
              <a:path w="148590" h="100965">
                <a:moveTo>
                  <a:pt x="148183" y="69989"/>
                </a:moveTo>
                <a:lnTo>
                  <a:pt x="130060" y="42214"/>
                </a:lnTo>
                <a:lnTo>
                  <a:pt x="130060" y="61341"/>
                </a:lnTo>
                <a:lnTo>
                  <a:pt x="130060" y="79324"/>
                </a:lnTo>
                <a:lnTo>
                  <a:pt x="124625" y="84620"/>
                </a:lnTo>
                <a:lnTo>
                  <a:pt x="109842" y="84620"/>
                </a:lnTo>
                <a:lnTo>
                  <a:pt x="104406" y="79324"/>
                </a:lnTo>
                <a:lnTo>
                  <a:pt x="104406" y="60921"/>
                </a:lnTo>
                <a:lnTo>
                  <a:pt x="109842" y="55626"/>
                </a:lnTo>
                <a:lnTo>
                  <a:pt x="124904" y="55626"/>
                </a:lnTo>
                <a:lnTo>
                  <a:pt x="130060" y="61341"/>
                </a:lnTo>
                <a:lnTo>
                  <a:pt x="130060" y="42214"/>
                </a:lnTo>
                <a:lnTo>
                  <a:pt x="128244" y="41833"/>
                </a:lnTo>
                <a:lnTo>
                  <a:pt x="122110" y="40563"/>
                </a:lnTo>
                <a:lnTo>
                  <a:pt x="119748" y="40563"/>
                </a:lnTo>
                <a:lnTo>
                  <a:pt x="117094" y="40843"/>
                </a:lnTo>
                <a:lnTo>
                  <a:pt x="114719" y="41833"/>
                </a:lnTo>
                <a:lnTo>
                  <a:pt x="135356" y="850"/>
                </a:lnTo>
                <a:lnTo>
                  <a:pt x="115557" y="850"/>
                </a:lnTo>
                <a:lnTo>
                  <a:pt x="94653" y="43776"/>
                </a:lnTo>
                <a:lnTo>
                  <a:pt x="91465" y="50469"/>
                </a:lnTo>
                <a:lnTo>
                  <a:pt x="88798" y="57023"/>
                </a:lnTo>
                <a:lnTo>
                  <a:pt x="86956" y="63576"/>
                </a:lnTo>
                <a:lnTo>
                  <a:pt x="86283" y="70269"/>
                </a:lnTo>
                <a:lnTo>
                  <a:pt x="88646" y="83350"/>
                </a:lnTo>
                <a:lnTo>
                  <a:pt x="95173" y="92964"/>
                </a:lnTo>
                <a:lnTo>
                  <a:pt x="104990" y="98894"/>
                </a:lnTo>
                <a:lnTo>
                  <a:pt x="117233" y="100926"/>
                </a:lnTo>
                <a:lnTo>
                  <a:pt x="129476" y="98831"/>
                </a:lnTo>
                <a:lnTo>
                  <a:pt x="139293" y="92773"/>
                </a:lnTo>
                <a:lnTo>
                  <a:pt x="144767" y="84620"/>
                </a:lnTo>
                <a:lnTo>
                  <a:pt x="145821" y="83058"/>
                </a:lnTo>
                <a:lnTo>
                  <a:pt x="148183" y="69989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9" name="object 47">
            <a:extLst>
              <a:ext uri="{FF2B5EF4-FFF2-40B4-BE49-F238E27FC236}">
                <a16:creationId xmlns:a16="http://schemas.microsoft.com/office/drawing/2014/main" id="{8BB16D1A-24D5-764F-A91C-AAA10A62D1CE}"/>
              </a:ext>
            </a:extLst>
          </p:cNvPr>
          <p:cNvSpPr/>
          <p:nvPr userDrawn="1"/>
        </p:nvSpPr>
        <p:spPr>
          <a:xfrm>
            <a:off x="13485838" y="10079863"/>
            <a:ext cx="306070" cy="100965"/>
          </a:xfrm>
          <a:custGeom>
            <a:avLst/>
            <a:gdLst/>
            <a:ahLst/>
            <a:cxnLst/>
            <a:rect l="l" t="t" r="r" b="b"/>
            <a:pathLst>
              <a:path w="306069" h="100965">
                <a:moveTo>
                  <a:pt x="112928" y="100088"/>
                </a:moveTo>
                <a:lnTo>
                  <a:pt x="78447" y="65608"/>
                </a:lnTo>
                <a:lnTo>
                  <a:pt x="61506" y="65608"/>
                </a:lnTo>
                <a:lnTo>
                  <a:pt x="83312" y="87414"/>
                </a:lnTo>
                <a:lnTo>
                  <a:pt x="0" y="87414"/>
                </a:lnTo>
                <a:lnTo>
                  <a:pt x="0" y="100088"/>
                </a:lnTo>
                <a:lnTo>
                  <a:pt x="112928" y="100088"/>
                </a:lnTo>
                <a:close/>
              </a:path>
              <a:path w="306069" h="100965">
                <a:moveTo>
                  <a:pt x="215722" y="28854"/>
                </a:moveTo>
                <a:lnTo>
                  <a:pt x="213487" y="16827"/>
                </a:lnTo>
                <a:lnTo>
                  <a:pt x="207251" y="7747"/>
                </a:lnTo>
                <a:lnTo>
                  <a:pt x="197713" y="2006"/>
                </a:lnTo>
                <a:lnTo>
                  <a:pt x="185610" y="0"/>
                </a:lnTo>
                <a:lnTo>
                  <a:pt x="173697" y="1981"/>
                </a:lnTo>
                <a:lnTo>
                  <a:pt x="164096" y="7708"/>
                </a:lnTo>
                <a:lnTo>
                  <a:pt x="157683" y="16827"/>
                </a:lnTo>
                <a:lnTo>
                  <a:pt x="155359" y="28994"/>
                </a:lnTo>
                <a:lnTo>
                  <a:pt x="173482" y="28994"/>
                </a:lnTo>
                <a:lnTo>
                  <a:pt x="173482" y="19380"/>
                </a:lnTo>
                <a:lnTo>
                  <a:pt x="179616" y="16306"/>
                </a:lnTo>
                <a:lnTo>
                  <a:pt x="193281" y="16306"/>
                </a:lnTo>
                <a:lnTo>
                  <a:pt x="197599" y="21323"/>
                </a:lnTo>
                <a:lnTo>
                  <a:pt x="197599" y="33324"/>
                </a:lnTo>
                <a:lnTo>
                  <a:pt x="196075" y="36385"/>
                </a:lnTo>
                <a:lnTo>
                  <a:pt x="155359" y="83781"/>
                </a:lnTo>
                <a:lnTo>
                  <a:pt x="155359" y="100088"/>
                </a:lnTo>
                <a:lnTo>
                  <a:pt x="215722" y="100088"/>
                </a:lnTo>
                <a:lnTo>
                  <a:pt x="215722" y="83781"/>
                </a:lnTo>
                <a:lnTo>
                  <a:pt x="177380" y="83781"/>
                </a:lnTo>
                <a:lnTo>
                  <a:pt x="211963" y="43637"/>
                </a:lnTo>
                <a:lnTo>
                  <a:pt x="215722" y="38481"/>
                </a:lnTo>
                <a:lnTo>
                  <a:pt x="215722" y="28854"/>
                </a:lnTo>
                <a:close/>
              </a:path>
              <a:path w="306069" h="100965">
                <a:moveTo>
                  <a:pt x="305930" y="29565"/>
                </a:moveTo>
                <a:lnTo>
                  <a:pt x="303504" y="16941"/>
                </a:lnTo>
                <a:lnTo>
                  <a:pt x="303060" y="16319"/>
                </a:lnTo>
                <a:lnTo>
                  <a:pt x="296938" y="7670"/>
                </a:lnTo>
                <a:lnTo>
                  <a:pt x="287807" y="2235"/>
                </a:lnTo>
                <a:lnTo>
                  <a:pt x="287807" y="21475"/>
                </a:lnTo>
                <a:lnTo>
                  <a:pt x="287807" y="79603"/>
                </a:lnTo>
                <a:lnTo>
                  <a:pt x="283070" y="84620"/>
                </a:lnTo>
                <a:lnTo>
                  <a:pt x="268566" y="84620"/>
                </a:lnTo>
                <a:lnTo>
                  <a:pt x="263690" y="79603"/>
                </a:lnTo>
                <a:lnTo>
                  <a:pt x="263690" y="21475"/>
                </a:lnTo>
                <a:lnTo>
                  <a:pt x="268566" y="16319"/>
                </a:lnTo>
                <a:lnTo>
                  <a:pt x="283070" y="16319"/>
                </a:lnTo>
                <a:lnTo>
                  <a:pt x="287807" y="21475"/>
                </a:lnTo>
                <a:lnTo>
                  <a:pt x="287807" y="2235"/>
                </a:lnTo>
                <a:lnTo>
                  <a:pt x="287350" y="1955"/>
                </a:lnTo>
                <a:lnTo>
                  <a:pt x="275818" y="12"/>
                </a:lnTo>
                <a:lnTo>
                  <a:pt x="264274" y="1955"/>
                </a:lnTo>
                <a:lnTo>
                  <a:pt x="254635" y="7670"/>
                </a:lnTo>
                <a:lnTo>
                  <a:pt x="248018" y="16941"/>
                </a:lnTo>
                <a:lnTo>
                  <a:pt x="245567" y="29565"/>
                </a:lnTo>
                <a:lnTo>
                  <a:pt x="245567" y="71386"/>
                </a:lnTo>
                <a:lnTo>
                  <a:pt x="248018" y="83997"/>
                </a:lnTo>
                <a:lnTo>
                  <a:pt x="254635" y="93268"/>
                </a:lnTo>
                <a:lnTo>
                  <a:pt x="264274" y="98983"/>
                </a:lnTo>
                <a:lnTo>
                  <a:pt x="275818" y="100939"/>
                </a:lnTo>
                <a:lnTo>
                  <a:pt x="287350" y="98983"/>
                </a:lnTo>
                <a:lnTo>
                  <a:pt x="296938" y="93268"/>
                </a:lnTo>
                <a:lnTo>
                  <a:pt x="303060" y="84620"/>
                </a:lnTo>
                <a:lnTo>
                  <a:pt x="303504" y="83997"/>
                </a:lnTo>
                <a:lnTo>
                  <a:pt x="305930" y="71386"/>
                </a:lnTo>
                <a:lnTo>
                  <a:pt x="305930" y="29565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</p:sldLayoutIdLst>
  <p:hf hdr="0" ftr="0" dt="0"/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スライド番号プレースホルダー 5">
            <a:extLst>
              <a:ext uri="{FF2B5EF4-FFF2-40B4-BE49-F238E27FC236}">
                <a16:creationId xmlns:a16="http://schemas.microsoft.com/office/drawing/2014/main" id="{AA491AB7-286F-0640-A716-8680A2A645F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858500" y="8982075"/>
            <a:ext cx="3240087" cy="57626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E38ADE-F3D4-C34F-A7C0-AB39CAC64850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32" name="object 2">
            <a:extLst>
              <a:ext uri="{FF2B5EF4-FFF2-40B4-BE49-F238E27FC236}">
                <a16:creationId xmlns:a16="http://schemas.microsoft.com/office/drawing/2014/main" id="{3CF3CD53-9459-2847-AE87-9EF97B9D211C}"/>
              </a:ext>
            </a:extLst>
          </p:cNvPr>
          <p:cNvSpPr/>
          <p:nvPr userDrawn="1"/>
        </p:nvSpPr>
        <p:spPr>
          <a:xfrm>
            <a:off x="5990399" y="10030738"/>
            <a:ext cx="739140" cy="174625"/>
          </a:xfrm>
          <a:custGeom>
            <a:avLst/>
            <a:gdLst/>
            <a:ahLst/>
            <a:cxnLst/>
            <a:rect l="l" t="t" r="r" b="b"/>
            <a:pathLst>
              <a:path w="739140" h="174625">
                <a:moveTo>
                  <a:pt x="214833" y="3784"/>
                </a:moveTo>
                <a:lnTo>
                  <a:pt x="167690" y="3784"/>
                </a:lnTo>
                <a:lnTo>
                  <a:pt x="107937" y="134404"/>
                </a:lnTo>
                <a:lnTo>
                  <a:pt x="47421" y="3784"/>
                </a:lnTo>
                <a:lnTo>
                  <a:pt x="0" y="3784"/>
                </a:lnTo>
                <a:lnTo>
                  <a:pt x="0" y="8318"/>
                </a:lnTo>
                <a:lnTo>
                  <a:pt x="12636" y="9740"/>
                </a:lnTo>
                <a:lnTo>
                  <a:pt x="19799" y="14376"/>
                </a:lnTo>
                <a:lnTo>
                  <a:pt x="22974" y="22796"/>
                </a:lnTo>
                <a:lnTo>
                  <a:pt x="23698" y="35560"/>
                </a:lnTo>
                <a:lnTo>
                  <a:pt x="23698" y="138684"/>
                </a:lnTo>
                <a:lnTo>
                  <a:pt x="23329" y="151917"/>
                </a:lnTo>
                <a:lnTo>
                  <a:pt x="20739" y="160375"/>
                </a:lnTo>
                <a:lnTo>
                  <a:pt x="13703" y="164858"/>
                </a:lnTo>
                <a:lnTo>
                  <a:pt x="0" y="166179"/>
                </a:lnTo>
                <a:lnTo>
                  <a:pt x="0" y="170713"/>
                </a:lnTo>
                <a:lnTo>
                  <a:pt x="58254" y="170713"/>
                </a:lnTo>
                <a:lnTo>
                  <a:pt x="58254" y="166179"/>
                </a:lnTo>
                <a:lnTo>
                  <a:pt x="44551" y="164858"/>
                </a:lnTo>
                <a:lnTo>
                  <a:pt x="37503" y="160375"/>
                </a:lnTo>
                <a:lnTo>
                  <a:pt x="34912" y="151917"/>
                </a:lnTo>
                <a:lnTo>
                  <a:pt x="34544" y="138684"/>
                </a:lnTo>
                <a:lnTo>
                  <a:pt x="34544" y="31026"/>
                </a:lnTo>
                <a:lnTo>
                  <a:pt x="35052" y="31026"/>
                </a:lnTo>
                <a:lnTo>
                  <a:pt x="99098" y="170713"/>
                </a:lnTo>
                <a:lnTo>
                  <a:pt x="103136" y="170713"/>
                </a:lnTo>
                <a:lnTo>
                  <a:pt x="166928" y="31026"/>
                </a:lnTo>
                <a:lnTo>
                  <a:pt x="167436" y="31026"/>
                </a:lnTo>
                <a:lnTo>
                  <a:pt x="167436" y="138684"/>
                </a:lnTo>
                <a:lnTo>
                  <a:pt x="167068" y="151917"/>
                </a:lnTo>
                <a:lnTo>
                  <a:pt x="164477" y="160375"/>
                </a:lnTo>
                <a:lnTo>
                  <a:pt x="157429" y="164858"/>
                </a:lnTo>
                <a:lnTo>
                  <a:pt x="143725" y="166179"/>
                </a:lnTo>
                <a:lnTo>
                  <a:pt x="143725" y="170713"/>
                </a:lnTo>
                <a:lnTo>
                  <a:pt x="214833" y="170713"/>
                </a:lnTo>
                <a:lnTo>
                  <a:pt x="214833" y="166179"/>
                </a:lnTo>
                <a:lnTo>
                  <a:pt x="201142" y="164858"/>
                </a:lnTo>
                <a:lnTo>
                  <a:pt x="194106" y="160375"/>
                </a:lnTo>
                <a:lnTo>
                  <a:pt x="191516" y="151917"/>
                </a:lnTo>
                <a:lnTo>
                  <a:pt x="191147" y="138684"/>
                </a:lnTo>
                <a:lnTo>
                  <a:pt x="191147" y="35814"/>
                </a:lnTo>
                <a:lnTo>
                  <a:pt x="191516" y="22567"/>
                </a:lnTo>
                <a:lnTo>
                  <a:pt x="194106" y="14109"/>
                </a:lnTo>
                <a:lnTo>
                  <a:pt x="201142" y="9626"/>
                </a:lnTo>
                <a:lnTo>
                  <a:pt x="214833" y="8318"/>
                </a:lnTo>
                <a:lnTo>
                  <a:pt x="214833" y="3784"/>
                </a:lnTo>
                <a:close/>
              </a:path>
              <a:path w="739140" h="174625">
                <a:moveTo>
                  <a:pt x="370408" y="128854"/>
                </a:moveTo>
                <a:lnTo>
                  <a:pt x="365645" y="128854"/>
                </a:lnTo>
                <a:lnTo>
                  <a:pt x="356450" y="143446"/>
                </a:lnTo>
                <a:lnTo>
                  <a:pt x="347345" y="153657"/>
                </a:lnTo>
                <a:lnTo>
                  <a:pt x="336550" y="159677"/>
                </a:lnTo>
                <a:lnTo>
                  <a:pt x="322249" y="161645"/>
                </a:lnTo>
                <a:lnTo>
                  <a:pt x="277368" y="161645"/>
                </a:lnTo>
                <a:lnTo>
                  <a:pt x="274345" y="159372"/>
                </a:lnTo>
                <a:lnTo>
                  <a:pt x="274345" y="88011"/>
                </a:lnTo>
                <a:lnTo>
                  <a:pt x="307886" y="88011"/>
                </a:lnTo>
                <a:lnTo>
                  <a:pt x="320789" y="88747"/>
                </a:lnTo>
                <a:lnTo>
                  <a:pt x="329425" y="92036"/>
                </a:lnTo>
                <a:lnTo>
                  <a:pt x="334594" y="99491"/>
                </a:lnTo>
                <a:lnTo>
                  <a:pt x="337134" y="112725"/>
                </a:lnTo>
                <a:lnTo>
                  <a:pt x="341668" y="112725"/>
                </a:lnTo>
                <a:lnTo>
                  <a:pt x="341668" y="54470"/>
                </a:lnTo>
                <a:lnTo>
                  <a:pt x="337134" y="54470"/>
                </a:lnTo>
                <a:lnTo>
                  <a:pt x="334721" y="67754"/>
                </a:lnTo>
                <a:lnTo>
                  <a:pt x="329412" y="75107"/>
                </a:lnTo>
                <a:lnTo>
                  <a:pt x="320649" y="78257"/>
                </a:lnTo>
                <a:lnTo>
                  <a:pt x="307886" y="78930"/>
                </a:lnTo>
                <a:lnTo>
                  <a:pt x="274345" y="78930"/>
                </a:lnTo>
                <a:lnTo>
                  <a:pt x="274345" y="12865"/>
                </a:lnTo>
                <a:lnTo>
                  <a:pt x="316966" y="12865"/>
                </a:lnTo>
                <a:lnTo>
                  <a:pt x="331800" y="13576"/>
                </a:lnTo>
                <a:lnTo>
                  <a:pt x="341706" y="17056"/>
                </a:lnTo>
                <a:lnTo>
                  <a:pt x="348056" y="25311"/>
                </a:lnTo>
                <a:lnTo>
                  <a:pt x="352272" y="40347"/>
                </a:lnTo>
                <a:lnTo>
                  <a:pt x="357314" y="40347"/>
                </a:lnTo>
                <a:lnTo>
                  <a:pt x="355041" y="3784"/>
                </a:lnTo>
                <a:lnTo>
                  <a:pt x="226949" y="3784"/>
                </a:lnTo>
                <a:lnTo>
                  <a:pt x="226949" y="8318"/>
                </a:lnTo>
                <a:lnTo>
                  <a:pt x="240652" y="9626"/>
                </a:lnTo>
                <a:lnTo>
                  <a:pt x="247700" y="14122"/>
                </a:lnTo>
                <a:lnTo>
                  <a:pt x="250291" y="22580"/>
                </a:lnTo>
                <a:lnTo>
                  <a:pt x="250659" y="35814"/>
                </a:lnTo>
                <a:lnTo>
                  <a:pt x="250659" y="138684"/>
                </a:lnTo>
                <a:lnTo>
                  <a:pt x="250291" y="151917"/>
                </a:lnTo>
                <a:lnTo>
                  <a:pt x="247700" y="160375"/>
                </a:lnTo>
                <a:lnTo>
                  <a:pt x="240652" y="164858"/>
                </a:lnTo>
                <a:lnTo>
                  <a:pt x="226949" y="166179"/>
                </a:lnTo>
                <a:lnTo>
                  <a:pt x="226949" y="170713"/>
                </a:lnTo>
                <a:lnTo>
                  <a:pt x="356311" y="170713"/>
                </a:lnTo>
                <a:lnTo>
                  <a:pt x="370408" y="128854"/>
                </a:lnTo>
                <a:close/>
              </a:path>
              <a:path w="739140" h="174625">
                <a:moveTo>
                  <a:pt x="456171" y="3784"/>
                </a:moveTo>
                <a:lnTo>
                  <a:pt x="385051" y="3784"/>
                </a:lnTo>
                <a:lnTo>
                  <a:pt x="385051" y="8318"/>
                </a:lnTo>
                <a:lnTo>
                  <a:pt x="398754" y="9626"/>
                </a:lnTo>
                <a:lnTo>
                  <a:pt x="405790" y="14109"/>
                </a:lnTo>
                <a:lnTo>
                  <a:pt x="408381" y="22567"/>
                </a:lnTo>
                <a:lnTo>
                  <a:pt x="408762" y="35814"/>
                </a:lnTo>
                <a:lnTo>
                  <a:pt x="408762" y="138684"/>
                </a:lnTo>
                <a:lnTo>
                  <a:pt x="408381" y="151917"/>
                </a:lnTo>
                <a:lnTo>
                  <a:pt x="405790" y="160375"/>
                </a:lnTo>
                <a:lnTo>
                  <a:pt x="398754" y="164858"/>
                </a:lnTo>
                <a:lnTo>
                  <a:pt x="385051" y="166179"/>
                </a:lnTo>
                <a:lnTo>
                  <a:pt x="385051" y="170713"/>
                </a:lnTo>
                <a:lnTo>
                  <a:pt x="456171" y="170713"/>
                </a:lnTo>
                <a:lnTo>
                  <a:pt x="456171" y="166179"/>
                </a:lnTo>
                <a:lnTo>
                  <a:pt x="442455" y="164858"/>
                </a:lnTo>
                <a:lnTo>
                  <a:pt x="435419" y="160375"/>
                </a:lnTo>
                <a:lnTo>
                  <a:pt x="432828" y="151917"/>
                </a:lnTo>
                <a:lnTo>
                  <a:pt x="432460" y="138684"/>
                </a:lnTo>
                <a:lnTo>
                  <a:pt x="432460" y="35814"/>
                </a:lnTo>
                <a:lnTo>
                  <a:pt x="432828" y="22567"/>
                </a:lnTo>
                <a:lnTo>
                  <a:pt x="435419" y="14109"/>
                </a:lnTo>
                <a:lnTo>
                  <a:pt x="442455" y="9626"/>
                </a:lnTo>
                <a:lnTo>
                  <a:pt x="456171" y="8318"/>
                </a:lnTo>
                <a:lnTo>
                  <a:pt x="456171" y="3784"/>
                </a:lnTo>
                <a:close/>
              </a:path>
              <a:path w="739140" h="174625">
                <a:moveTo>
                  <a:pt x="562051" y="3784"/>
                </a:moveTo>
                <a:lnTo>
                  <a:pt x="490943" y="3784"/>
                </a:lnTo>
                <a:lnTo>
                  <a:pt x="490943" y="8318"/>
                </a:lnTo>
                <a:lnTo>
                  <a:pt x="504647" y="9639"/>
                </a:lnTo>
                <a:lnTo>
                  <a:pt x="511683" y="14122"/>
                </a:lnTo>
                <a:lnTo>
                  <a:pt x="514273" y="22580"/>
                </a:lnTo>
                <a:lnTo>
                  <a:pt x="514642" y="35814"/>
                </a:lnTo>
                <a:lnTo>
                  <a:pt x="514642" y="165912"/>
                </a:lnTo>
                <a:lnTo>
                  <a:pt x="506323" y="165912"/>
                </a:lnTo>
                <a:lnTo>
                  <a:pt x="500113" y="162293"/>
                </a:lnTo>
                <a:lnTo>
                  <a:pt x="496176" y="154317"/>
                </a:lnTo>
                <a:lnTo>
                  <a:pt x="491578" y="146354"/>
                </a:lnTo>
                <a:lnTo>
                  <a:pt x="483387" y="142722"/>
                </a:lnTo>
                <a:lnTo>
                  <a:pt x="475564" y="142722"/>
                </a:lnTo>
                <a:lnTo>
                  <a:pt x="470763" y="148272"/>
                </a:lnTo>
                <a:lnTo>
                  <a:pt x="470763" y="155841"/>
                </a:lnTo>
                <a:lnTo>
                  <a:pt x="473189" y="164287"/>
                </a:lnTo>
                <a:lnTo>
                  <a:pt x="479336" y="170078"/>
                </a:lnTo>
                <a:lnTo>
                  <a:pt x="487578" y="173418"/>
                </a:lnTo>
                <a:lnTo>
                  <a:pt x="496239" y="174485"/>
                </a:lnTo>
                <a:lnTo>
                  <a:pt x="509739" y="171970"/>
                </a:lnTo>
                <a:lnTo>
                  <a:pt x="523443" y="163080"/>
                </a:lnTo>
                <a:lnTo>
                  <a:pt x="534085" y="145770"/>
                </a:lnTo>
                <a:lnTo>
                  <a:pt x="538353" y="118008"/>
                </a:lnTo>
                <a:lnTo>
                  <a:pt x="538353" y="35814"/>
                </a:lnTo>
                <a:lnTo>
                  <a:pt x="538721" y="22580"/>
                </a:lnTo>
                <a:lnTo>
                  <a:pt x="541312" y="14122"/>
                </a:lnTo>
                <a:lnTo>
                  <a:pt x="548347" y="9639"/>
                </a:lnTo>
                <a:lnTo>
                  <a:pt x="562051" y="8318"/>
                </a:lnTo>
                <a:lnTo>
                  <a:pt x="562051" y="3784"/>
                </a:lnTo>
                <a:close/>
              </a:path>
              <a:path w="739140" h="174625">
                <a:moveTo>
                  <a:pt x="738568" y="87261"/>
                </a:moveTo>
                <a:lnTo>
                  <a:pt x="732790" y="53949"/>
                </a:lnTo>
                <a:lnTo>
                  <a:pt x="716356" y="26136"/>
                </a:lnTo>
                <a:lnTo>
                  <a:pt x="710311" y="21666"/>
                </a:lnTo>
                <a:lnTo>
                  <a:pt x="710311" y="87261"/>
                </a:lnTo>
                <a:lnTo>
                  <a:pt x="707771" y="115316"/>
                </a:lnTo>
                <a:lnTo>
                  <a:pt x="699096" y="140423"/>
                </a:lnTo>
                <a:lnTo>
                  <a:pt x="682663" y="158496"/>
                </a:lnTo>
                <a:lnTo>
                  <a:pt x="656882" y="165417"/>
                </a:lnTo>
                <a:lnTo>
                  <a:pt x="631063" y="158496"/>
                </a:lnTo>
                <a:lnTo>
                  <a:pt x="614629" y="140423"/>
                </a:lnTo>
                <a:lnTo>
                  <a:pt x="605942" y="115316"/>
                </a:lnTo>
                <a:lnTo>
                  <a:pt x="603402" y="87261"/>
                </a:lnTo>
                <a:lnTo>
                  <a:pt x="605942" y="59194"/>
                </a:lnTo>
                <a:lnTo>
                  <a:pt x="614629" y="34086"/>
                </a:lnTo>
                <a:lnTo>
                  <a:pt x="631063" y="16014"/>
                </a:lnTo>
                <a:lnTo>
                  <a:pt x="656882" y="9080"/>
                </a:lnTo>
                <a:lnTo>
                  <a:pt x="682663" y="16014"/>
                </a:lnTo>
                <a:lnTo>
                  <a:pt x="699096" y="34086"/>
                </a:lnTo>
                <a:lnTo>
                  <a:pt x="707771" y="59194"/>
                </a:lnTo>
                <a:lnTo>
                  <a:pt x="710311" y="87261"/>
                </a:lnTo>
                <a:lnTo>
                  <a:pt x="710311" y="21666"/>
                </a:lnTo>
                <a:lnTo>
                  <a:pt x="693305" y="9080"/>
                </a:lnTo>
                <a:lnTo>
                  <a:pt x="690600" y="7073"/>
                </a:lnTo>
                <a:lnTo>
                  <a:pt x="656882" y="0"/>
                </a:lnTo>
                <a:lnTo>
                  <a:pt x="623150" y="7073"/>
                </a:lnTo>
                <a:lnTo>
                  <a:pt x="597382" y="26136"/>
                </a:lnTo>
                <a:lnTo>
                  <a:pt x="580936" y="53949"/>
                </a:lnTo>
                <a:lnTo>
                  <a:pt x="575157" y="87261"/>
                </a:lnTo>
                <a:lnTo>
                  <a:pt x="580936" y="120573"/>
                </a:lnTo>
                <a:lnTo>
                  <a:pt x="597382" y="148361"/>
                </a:lnTo>
                <a:lnTo>
                  <a:pt x="623150" y="167424"/>
                </a:lnTo>
                <a:lnTo>
                  <a:pt x="656882" y="174485"/>
                </a:lnTo>
                <a:lnTo>
                  <a:pt x="690600" y="167424"/>
                </a:lnTo>
                <a:lnTo>
                  <a:pt x="693293" y="165417"/>
                </a:lnTo>
                <a:lnTo>
                  <a:pt x="716356" y="148361"/>
                </a:lnTo>
                <a:lnTo>
                  <a:pt x="732790" y="120573"/>
                </a:lnTo>
                <a:lnTo>
                  <a:pt x="738568" y="87261"/>
                </a:lnTo>
                <a:close/>
              </a:path>
            </a:pathLst>
          </a:custGeom>
          <a:solidFill>
            <a:srgbClr val="AF2947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33" name="object 3">
            <a:extLst>
              <a:ext uri="{FF2B5EF4-FFF2-40B4-BE49-F238E27FC236}">
                <a16:creationId xmlns:a16="http://schemas.microsoft.com/office/drawing/2014/main" id="{212BC84D-D5BB-A846-A290-9B5DF5A83044}"/>
              </a:ext>
            </a:extLst>
          </p:cNvPr>
          <p:cNvGrpSpPr/>
          <p:nvPr userDrawn="1"/>
        </p:nvGrpSpPr>
        <p:grpSpPr>
          <a:xfrm>
            <a:off x="6874215" y="10030736"/>
            <a:ext cx="1535430" cy="174625"/>
            <a:chOff x="6874215" y="10030736"/>
            <a:chExt cx="1535430" cy="174625"/>
          </a:xfrm>
        </p:grpSpPr>
        <p:sp>
          <p:nvSpPr>
            <p:cNvPr id="34" name="object 4">
              <a:extLst>
                <a:ext uri="{FF2B5EF4-FFF2-40B4-BE49-F238E27FC236}">
                  <a16:creationId xmlns:a16="http://schemas.microsoft.com/office/drawing/2014/main" id="{ADB1F120-513C-8C40-B0A8-8E829277B476}"/>
                </a:ext>
              </a:extLst>
            </p:cNvPr>
            <p:cNvSpPr/>
            <p:nvPr/>
          </p:nvSpPr>
          <p:spPr>
            <a:xfrm>
              <a:off x="6874205" y="10030739"/>
              <a:ext cx="1097915" cy="174625"/>
            </a:xfrm>
            <a:custGeom>
              <a:avLst/>
              <a:gdLst/>
              <a:ahLst/>
              <a:cxnLst/>
              <a:rect l="l" t="t" r="r" b="b"/>
              <a:pathLst>
                <a:path w="1097915" h="174625">
                  <a:moveTo>
                    <a:pt x="177279" y="3784"/>
                  </a:moveTo>
                  <a:lnTo>
                    <a:pt x="119011" y="3784"/>
                  </a:lnTo>
                  <a:lnTo>
                    <a:pt x="119011" y="8318"/>
                  </a:lnTo>
                  <a:lnTo>
                    <a:pt x="132727" y="9639"/>
                  </a:lnTo>
                  <a:lnTo>
                    <a:pt x="139763" y="14122"/>
                  </a:lnTo>
                  <a:lnTo>
                    <a:pt x="142354" y="22580"/>
                  </a:lnTo>
                  <a:lnTo>
                    <a:pt x="142722" y="35814"/>
                  </a:lnTo>
                  <a:lnTo>
                    <a:pt x="142595" y="108966"/>
                  </a:lnTo>
                  <a:lnTo>
                    <a:pt x="126009" y="152374"/>
                  </a:lnTo>
                  <a:lnTo>
                    <a:pt x="90525" y="163652"/>
                  </a:lnTo>
                  <a:lnTo>
                    <a:pt x="78219" y="162217"/>
                  </a:lnTo>
                  <a:lnTo>
                    <a:pt x="49530" y="131318"/>
                  </a:lnTo>
                  <a:lnTo>
                    <a:pt x="47396" y="102374"/>
                  </a:lnTo>
                  <a:lnTo>
                    <a:pt x="47396" y="35814"/>
                  </a:lnTo>
                  <a:lnTo>
                    <a:pt x="47764" y="22580"/>
                  </a:lnTo>
                  <a:lnTo>
                    <a:pt x="50368" y="14122"/>
                  </a:lnTo>
                  <a:lnTo>
                    <a:pt x="57404" y="9639"/>
                  </a:lnTo>
                  <a:lnTo>
                    <a:pt x="71107" y="8318"/>
                  </a:lnTo>
                  <a:lnTo>
                    <a:pt x="71107" y="3784"/>
                  </a:lnTo>
                  <a:lnTo>
                    <a:pt x="0" y="3784"/>
                  </a:lnTo>
                  <a:lnTo>
                    <a:pt x="0" y="8318"/>
                  </a:lnTo>
                  <a:lnTo>
                    <a:pt x="13703" y="9639"/>
                  </a:lnTo>
                  <a:lnTo>
                    <a:pt x="20726" y="14122"/>
                  </a:lnTo>
                  <a:lnTo>
                    <a:pt x="23317" y="22580"/>
                  </a:lnTo>
                  <a:lnTo>
                    <a:pt x="23685" y="35814"/>
                  </a:lnTo>
                  <a:lnTo>
                    <a:pt x="23685" y="110947"/>
                  </a:lnTo>
                  <a:lnTo>
                    <a:pt x="26416" y="134810"/>
                  </a:lnTo>
                  <a:lnTo>
                    <a:pt x="36436" y="155105"/>
                  </a:lnTo>
                  <a:lnTo>
                    <a:pt x="56464" y="169202"/>
                  </a:lnTo>
                  <a:lnTo>
                    <a:pt x="89268" y="174485"/>
                  </a:lnTo>
                  <a:lnTo>
                    <a:pt x="121437" y="168694"/>
                  </a:lnTo>
                  <a:lnTo>
                    <a:pt x="141071" y="153682"/>
                  </a:lnTo>
                  <a:lnTo>
                    <a:pt x="150888" y="133007"/>
                  </a:lnTo>
                  <a:lnTo>
                    <a:pt x="153555" y="110185"/>
                  </a:lnTo>
                  <a:lnTo>
                    <a:pt x="153555" y="35814"/>
                  </a:lnTo>
                  <a:lnTo>
                    <a:pt x="153924" y="22580"/>
                  </a:lnTo>
                  <a:lnTo>
                    <a:pt x="156527" y="14122"/>
                  </a:lnTo>
                  <a:lnTo>
                    <a:pt x="163563" y="9639"/>
                  </a:lnTo>
                  <a:lnTo>
                    <a:pt x="177279" y="8318"/>
                  </a:lnTo>
                  <a:lnTo>
                    <a:pt x="177279" y="3784"/>
                  </a:lnTo>
                  <a:close/>
                </a:path>
                <a:path w="1097915" h="174625">
                  <a:moveTo>
                    <a:pt x="366407" y="3784"/>
                  </a:moveTo>
                  <a:lnTo>
                    <a:pt x="308140" y="3784"/>
                  </a:lnTo>
                  <a:lnTo>
                    <a:pt x="308140" y="8318"/>
                  </a:lnTo>
                  <a:lnTo>
                    <a:pt x="321843" y="9626"/>
                  </a:lnTo>
                  <a:lnTo>
                    <a:pt x="328879" y="14109"/>
                  </a:lnTo>
                  <a:lnTo>
                    <a:pt x="331470" y="22567"/>
                  </a:lnTo>
                  <a:lnTo>
                    <a:pt x="331838" y="35814"/>
                  </a:lnTo>
                  <a:lnTo>
                    <a:pt x="331838" y="128612"/>
                  </a:lnTo>
                  <a:lnTo>
                    <a:pt x="331343" y="128612"/>
                  </a:lnTo>
                  <a:lnTo>
                    <a:pt x="229730" y="3784"/>
                  </a:lnTo>
                  <a:lnTo>
                    <a:pt x="184340" y="3784"/>
                  </a:lnTo>
                  <a:lnTo>
                    <a:pt x="184340" y="8318"/>
                  </a:lnTo>
                  <a:lnTo>
                    <a:pt x="195351" y="9436"/>
                  </a:lnTo>
                  <a:lnTo>
                    <a:pt x="203784" y="12763"/>
                  </a:lnTo>
                  <a:lnTo>
                    <a:pt x="210756" y="18211"/>
                  </a:lnTo>
                  <a:lnTo>
                    <a:pt x="217373" y="25717"/>
                  </a:lnTo>
                  <a:lnTo>
                    <a:pt x="217373" y="138684"/>
                  </a:lnTo>
                  <a:lnTo>
                    <a:pt x="217004" y="151917"/>
                  </a:lnTo>
                  <a:lnTo>
                    <a:pt x="214414" y="160375"/>
                  </a:lnTo>
                  <a:lnTo>
                    <a:pt x="207365" y="164858"/>
                  </a:lnTo>
                  <a:lnTo>
                    <a:pt x="193662" y="166179"/>
                  </a:lnTo>
                  <a:lnTo>
                    <a:pt x="193662" y="170713"/>
                  </a:lnTo>
                  <a:lnTo>
                    <a:pt x="251917" y="170713"/>
                  </a:lnTo>
                  <a:lnTo>
                    <a:pt x="251917" y="166179"/>
                  </a:lnTo>
                  <a:lnTo>
                    <a:pt x="238213" y="164858"/>
                  </a:lnTo>
                  <a:lnTo>
                    <a:pt x="231165" y="160375"/>
                  </a:lnTo>
                  <a:lnTo>
                    <a:pt x="228574" y="151917"/>
                  </a:lnTo>
                  <a:lnTo>
                    <a:pt x="228206" y="138684"/>
                  </a:lnTo>
                  <a:lnTo>
                    <a:pt x="228206" y="39331"/>
                  </a:lnTo>
                  <a:lnTo>
                    <a:pt x="228727" y="39331"/>
                  </a:lnTo>
                  <a:lnTo>
                    <a:pt x="338150" y="173507"/>
                  </a:lnTo>
                  <a:lnTo>
                    <a:pt x="342696" y="173507"/>
                  </a:lnTo>
                  <a:lnTo>
                    <a:pt x="342696" y="35814"/>
                  </a:lnTo>
                  <a:lnTo>
                    <a:pt x="343065" y="22567"/>
                  </a:lnTo>
                  <a:lnTo>
                    <a:pt x="345655" y="14109"/>
                  </a:lnTo>
                  <a:lnTo>
                    <a:pt x="352704" y="9626"/>
                  </a:lnTo>
                  <a:lnTo>
                    <a:pt x="366407" y="8318"/>
                  </a:lnTo>
                  <a:lnTo>
                    <a:pt x="366407" y="3784"/>
                  </a:lnTo>
                  <a:close/>
                </a:path>
                <a:path w="1097915" h="174625">
                  <a:moveTo>
                    <a:pt x="449313" y="3784"/>
                  </a:moveTo>
                  <a:lnTo>
                    <a:pt x="378231" y="3784"/>
                  </a:lnTo>
                  <a:lnTo>
                    <a:pt x="378231" y="8318"/>
                  </a:lnTo>
                  <a:lnTo>
                    <a:pt x="391947" y="9626"/>
                  </a:lnTo>
                  <a:lnTo>
                    <a:pt x="398983" y="14109"/>
                  </a:lnTo>
                  <a:lnTo>
                    <a:pt x="401574" y="22567"/>
                  </a:lnTo>
                  <a:lnTo>
                    <a:pt x="401942" y="35814"/>
                  </a:lnTo>
                  <a:lnTo>
                    <a:pt x="401942" y="138684"/>
                  </a:lnTo>
                  <a:lnTo>
                    <a:pt x="401574" y="151917"/>
                  </a:lnTo>
                  <a:lnTo>
                    <a:pt x="398983" y="160375"/>
                  </a:lnTo>
                  <a:lnTo>
                    <a:pt x="391947" y="164858"/>
                  </a:lnTo>
                  <a:lnTo>
                    <a:pt x="378231" y="166179"/>
                  </a:lnTo>
                  <a:lnTo>
                    <a:pt x="378231" y="170713"/>
                  </a:lnTo>
                  <a:lnTo>
                    <a:pt x="449313" y="170713"/>
                  </a:lnTo>
                  <a:lnTo>
                    <a:pt x="449313" y="166179"/>
                  </a:lnTo>
                  <a:lnTo>
                    <a:pt x="435622" y="164858"/>
                  </a:lnTo>
                  <a:lnTo>
                    <a:pt x="428586" y="160375"/>
                  </a:lnTo>
                  <a:lnTo>
                    <a:pt x="425996" y="151917"/>
                  </a:lnTo>
                  <a:lnTo>
                    <a:pt x="425627" y="138684"/>
                  </a:lnTo>
                  <a:lnTo>
                    <a:pt x="425627" y="35814"/>
                  </a:lnTo>
                  <a:lnTo>
                    <a:pt x="425996" y="22567"/>
                  </a:lnTo>
                  <a:lnTo>
                    <a:pt x="428586" y="14109"/>
                  </a:lnTo>
                  <a:lnTo>
                    <a:pt x="435622" y="9626"/>
                  </a:lnTo>
                  <a:lnTo>
                    <a:pt x="449313" y="8318"/>
                  </a:lnTo>
                  <a:lnTo>
                    <a:pt x="449313" y="3784"/>
                  </a:lnTo>
                  <a:close/>
                </a:path>
                <a:path w="1097915" h="174625">
                  <a:moveTo>
                    <a:pt x="637692" y="3784"/>
                  </a:moveTo>
                  <a:lnTo>
                    <a:pt x="586270" y="3784"/>
                  </a:lnTo>
                  <a:lnTo>
                    <a:pt x="586270" y="8318"/>
                  </a:lnTo>
                  <a:lnTo>
                    <a:pt x="593585" y="9093"/>
                  </a:lnTo>
                  <a:lnTo>
                    <a:pt x="603910" y="11861"/>
                  </a:lnTo>
                  <a:lnTo>
                    <a:pt x="603910" y="25717"/>
                  </a:lnTo>
                  <a:lnTo>
                    <a:pt x="597115" y="42621"/>
                  </a:lnTo>
                  <a:lnTo>
                    <a:pt x="558761" y="136677"/>
                  </a:lnTo>
                  <a:lnTo>
                    <a:pt x="515150" y="35814"/>
                  </a:lnTo>
                  <a:lnTo>
                    <a:pt x="510616" y="26733"/>
                  </a:lnTo>
                  <a:lnTo>
                    <a:pt x="510616" y="9588"/>
                  </a:lnTo>
                  <a:lnTo>
                    <a:pt x="521462" y="9334"/>
                  </a:lnTo>
                  <a:lnTo>
                    <a:pt x="529285" y="8318"/>
                  </a:lnTo>
                  <a:lnTo>
                    <a:pt x="529285" y="3784"/>
                  </a:lnTo>
                  <a:lnTo>
                    <a:pt x="460933" y="3784"/>
                  </a:lnTo>
                  <a:lnTo>
                    <a:pt x="460933" y="8318"/>
                  </a:lnTo>
                  <a:lnTo>
                    <a:pt x="472224" y="10629"/>
                  </a:lnTo>
                  <a:lnTo>
                    <a:pt x="479348" y="15633"/>
                  </a:lnTo>
                  <a:lnTo>
                    <a:pt x="484200" y="23291"/>
                  </a:lnTo>
                  <a:lnTo>
                    <a:pt x="549948" y="174498"/>
                  </a:lnTo>
                  <a:lnTo>
                    <a:pt x="554494" y="174498"/>
                  </a:lnTo>
                  <a:lnTo>
                    <a:pt x="611492" y="35318"/>
                  </a:lnTo>
                  <a:lnTo>
                    <a:pt x="637692" y="8318"/>
                  </a:lnTo>
                  <a:lnTo>
                    <a:pt x="637692" y="3784"/>
                  </a:lnTo>
                  <a:close/>
                </a:path>
                <a:path w="1097915" h="174625">
                  <a:moveTo>
                    <a:pt x="791260" y="128854"/>
                  </a:moveTo>
                  <a:lnTo>
                    <a:pt x="786472" y="128854"/>
                  </a:lnTo>
                  <a:lnTo>
                    <a:pt x="777290" y="143446"/>
                  </a:lnTo>
                  <a:lnTo>
                    <a:pt x="768197" y="153657"/>
                  </a:lnTo>
                  <a:lnTo>
                    <a:pt x="757402" y="159677"/>
                  </a:lnTo>
                  <a:lnTo>
                    <a:pt x="743102" y="161645"/>
                  </a:lnTo>
                  <a:lnTo>
                    <a:pt x="698220" y="161645"/>
                  </a:lnTo>
                  <a:lnTo>
                    <a:pt x="695198" y="159372"/>
                  </a:lnTo>
                  <a:lnTo>
                    <a:pt x="695198" y="88011"/>
                  </a:lnTo>
                  <a:lnTo>
                    <a:pt x="728738" y="88011"/>
                  </a:lnTo>
                  <a:lnTo>
                    <a:pt x="741641" y="88747"/>
                  </a:lnTo>
                  <a:lnTo>
                    <a:pt x="750265" y="92036"/>
                  </a:lnTo>
                  <a:lnTo>
                    <a:pt x="755434" y="99491"/>
                  </a:lnTo>
                  <a:lnTo>
                    <a:pt x="757974" y="112725"/>
                  </a:lnTo>
                  <a:lnTo>
                    <a:pt x="762520" y="112725"/>
                  </a:lnTo>
                  <a:lnTo>
                    <a:pt x="762520" y="54470"/>
                  </a:lnTo>
                  <a:lnTo>
                    <a:pt x="757974" y="54470"/>
                  </a:lnTo>
                  <a:lnTo>
                    <a:pt x="755573" y="67754"/>
                  </a:lnTo>
                  <a:lnTo>
                    <a:pt x="750265" y="75107"/>
                  </a:lnTo>
                  <a:lnTo>
                    <a:pt x="741502" y="78257"/>
                  </a:lnTo>
                  <a:lnTo>
                    <a:pt x="728738" y="78930"/>
                  </a:lnTo>
                  <a:lnTo>
                    <a:pt x="695198" y="78930"/>
                  </a:lnTo>
                  <a:lnTo>
                    <a:pt x="695198" y="12865"/>
                  </a:lnTo>
                  <a:lnTo>
                    <a:pt x="737806" y="12865"/>
                  </a:lnTo>
                  <a:lnTo>
                    <a:pt x="752640" y="13576"/>
                  </a:lnTo>
                  <a:lnTo>
                    <a:pt x="762546" y="17056"/>
                  </a:lnTo>
                  <a:lnTo>
                    <a:pt x="768896" y="25311"/>
                  </a:lnTo>
                  <a:lnTo>
                    <a:pt x="773099" y="40347"/>
                  </a:lnTo>
                  <a:lnTo>
                    <a:pt x="778167" y="40347"/>
                  </a:lnTo>
                  <a:lnTo>
                    <a:pt x="775881" y="3784"/>
                  </a:lnTo>
                  <a:lnTo>
                    <a:pt x="647788" y="3784"/>
                  </a:lnTo>
                  <a:lnTo>
                    <a:pt x="647788" y="8318"/>
                  </a:lnTo>
                  <a:lnTo>
                    <a:pt x="661492" y="9626"/>
                  </a:lnTo>
                  <a:lnTo>
                    <a:pt x="668528" y="14122"/>
                  </a:lnTo>
                  <a:lnTo>
                    <a:pt x="671118" y="22580"/>
                  </a:lnTo>
                  <a:lnTo>
                    <a:pt x="671487" y="35814"/>
                  </a:lnTo>
                  <a:lnTo>
                    <a:pt x="671487" y="138684"/>
                  </a:lnTo>
                  <a:lnTo>
                    <a:pt x="671118" y="151917"/>
                  </a:lnTo>
                  <a:lnTo>
                    <a:pt x="668528" y="160375"/>
                  </a:lnTo>
                  <a:lnTo>
                    <a:pt x="661492" y="164858"/>
                  </a:lnTo>
                  <a:lnTo>
                    <a:pt x="647788" y="166179"/>
                  </a:lnTo>
                  <a:lnTo>
                    <a:pt x="647788" y="170713"/>
                  </a:lnTo>
                  <a:lnTo>
                    <a:pt x="777138" y="170713"/>
                  </a:lnTo>
                  <a:lnTo>
                    <a:pt x="791260" y="128854"/>
                  </a:lnTo>
                  <a:close/>
                </a:path>
                <a:path w="1097915" h="174625">
                  <a:moveTo>
                    <a:pt x="970292" y="166179"/>
                  </a:moveTo>
                  <a:lnTo>
                    <a:pt x="934834" y="146773"/>
                  </a:lnTo>
                  <a:lnTo>
                    <a:pt x="895718" y="92786"/>
                  </a:lnTo>
                  <a:lnTo>
                    <a:pt x="893381" y="89522"/>
                  </a:lnTo>
                  <a:lnTo>
                    <a:pt x="908050" y="84734"/>
                  </a:lnTo>
                  <a:lnTo>
                    <a:pt x="909091" y="84391"/>
                  </a:lnTo>
                  <a:lnTo>
                    <a:pt x="922286" y="75717"/>
                  </a:lnTo>
                  <a:lnTo>
                    <a:pt x="931367" y="63347"/>
                  </a:lnTo>
                  <a:lnTo>
                    <a:pt x="934745" y="47155"/>
                  </a:lnTo>
                  <a:lnTo>
                    <a:pt x="932599" y="34213"/>
                  </a:lnTo>
                  <a:lnTo>
                    <a:pt x="924179" y="19989"/>
                  </a:lnTo>
                  <a:lnTo>
                    <a:pt x="913244" y="12865"/>
                  </a:lnTo>
                  <a:lnTo>
                    <a:pt x="906551" y="8509"/>
                  </a:lnTo>
                  <a:lnTo>
                    <a:pt x="906500" y="48171"/>
                  </a:lnTo>
                  <a:lnTo>
                    <a:pt x="902182" y="65697"/>
                  </a:lnTo>
                  <a:lnTo>
                    <a:pt x="890905" y="76949"/>
                  </a:lnTo>
                  <a:lnTo>
                    <a:pt x="875118" y="82956"/>
                  </a:lnTo>
                  <a:lnTo>
                    <a:pt x="857338" y="84734"/>
                  </a:lnTo>
                  <a:lnTo>
                    <a:pt x="851789" y="84734"/>
                  </a:lnTo>
                  <a:lnTo>
                    <a:pt x="851789" y="15125"/>
                  </a:lnTo>
                  <a:lnTo>
                    <a:pt x="858608" y="14122"/>
                  </a:lnTo>
                  <a:lnTo>
                    <a:pt x="865390" y="12865"/>
                  </a:lnTo>
                  <a:lnTo>
                    <a:pt x="872451" y="12865"/>
                  </a:lnTo>
                  <a:lnTo>
                    <a:pt x="886396" y="15544"/>
                  </a:lnTo>
                  <a:lnTo>
                    <a:pt x="897140" y="22948"/>
                  </a:lnTo>
                  <a:lnTo>
                    <a:pt x="904049" y="34150"/>
                  </a:lnTo>
                  <a:lnTo>
                    <a:pt x="906500" y="48171"/>
                  </a:lnTo>
                  <a:lnTo>
                    <a:pt x="906500" y="8509"/>
                  </a:lnTo>
                  <a:lnTo>
                    <a:pt x="876757" y="3784"/>
                  </a:lnTo>
                  <a:lnTo>
                    <a:pt x="804379" y="3784"/>
                  </a:lnTo>
                  <a:lnTo>
                    <a:pt x="804379" y="8318"/>
                  </a:lnTo>
                  <a:lnTo>
                    <a:pt x="818083" y="9639"/>
                  </a:lnTo>
                  <a:lnTo>
                    <a:pt x="825119" y="14122"/>
                  </a:lnTo>
                  <a:lnTo>
                    <a:pt x="827709" y="22580"/>
                  </a:lnTo>
                  <a:lnTo>
                    <a:pt x="828027" y="34150"/>
                  </a:lnTo>
                  <a:lnTo>
                    <a:pt x="828078" y="138684"/>
                  </a:lnTo>
                  <a:lnTo>
                    <a:pt x="827709" y="151917"/>
                  </a:lnTo>
                  <a:lnTo>
                    <a:pt x="825119" y="160375"/>
                  </a:lnTo>
                  <a:lnTo>
                    <a:pt x="818083" y="164871"/>
                  </a:lnTo>
                  <a:lnTo>
                    <a:pt x="804379" y="166179"/>
                  </a:lnTo>
                  <a:lnTo>
                    <a:pt x="804379" y="170700"/>
                  </a:lnTo>
                  <a:lnTo>
                    <a:pt x="875487" y="170700"/>
                  </a:lnTo>
                  <a:lnTo>
                    <a:pt x="875487" y="166179"/>
                  </a:lnTo>
                  <a:lnTo>
                    <a:pt x="861783" y="164871"/>
                  </a:lnTo>
                  <a:lnTo>
                    <a:pt x="854748" y="160375"/>
                  </a:lnTo>
                  <a:lnTo>
                    <a:pt x="852157" y="151917"/>
                  </a:lnTo>
                  <a:lnTo>
                    <a:pt x="851789" y="138684"/>
                  </a:lnTo>
                  <a:lnTo>
                    <a:pt x="851789" y="92786"/>
                  </a:lnTo>
                  <a:lnTo>
                    <a:pt x="868934" y="92786"/>
                  </a:lnTo>
                  <a:lnTo>
                    <a:pt x="925677" y="170700"/>
                  </a:lnTo>
                  <a:lnTo>
                    <a:pt x="970292" y="170700"/>
                  </a:lnTo>
                  <a:lnTo>
                    <a:pt x="970292" y="166179"/>
                  </a:lnTo>
                  <a:close/>
                </a:path>
                <a:path w="1097915" h="174625">
                  <a:moveTo>
                    <a:pt x="1097394" y="126339"/>
                  </a:moveTo>
                  <a:lnTo>
                    <a:pt x="1083132" y="96278"/>
                  </a:lnTo>
                  <a:lnTo>
                    <a:pt x="1051750" y="75692"/>
                  </a:lnTo>
                  <a:lnTo>
                    <a:pt x="1020368" y="57797"/>
                  </a:lnTo>
                  <a:lnTo>
                    <a:pt x="1006106" y="35814"/>
                  </a:lnTo>
                  <a:lnTo>
                    <a:pt x="1008621" y="25374"/>
                  </a:lnTo>
                  <a:lnTo>
                    <a:pt x="1015212" y="17157"/>
                  </a:lnTo>
                  <a:lnTo>
                    <a:pt x="1024509" y="11772"/>
                  </a:lnTo>
                  <a:lnTo>
                    <a:pt x="1035100" y="9829"/>
                  </a:lnTo>
                  <a:lnTo>
                    <a:pt x="1053833" y="13601"/>
                  </a:lnTo>
                  <a:lnTo>
                    <a:pt x="1068158" y="23863"/>
                  </a:lnTo>
                  <a:lnTo>
                    <a:pt x="1077607" y="39090"/>
                  </a:lnTo>
                  <a:lnTo>
                    <a:pt x="1081735" y="57746"/>
                  </a:lnTo>
                  <a:lnTo>
                    <a:pt x="1086281" y="57746"/>
                  </a:lnTo>
                  <a:lnTo>
                    <a:pt x="1086281" y="0"/>
                  </a:lnTo>
                  <a:lnTo>
                    <a:pt x="1081735" y="0"/>
                  </a:lnTo>
                  <a:lnTo>
                    <a:pt x="1080731" y="5041"/>
                  </a:lnTo>
                  <a:lnTo>
                    <a:pt x="1079220" y="9588"/>
                  </a:lnTo>
                  <a:lnTo>
                    <a:pt x="1069898" y="9588"/>
                  </a:lnTo>
                  <a:lnTo>
                    <a:pt x="1065098" y="7061"/>
                  </a:lnTo>
                  <a:lnTo>
                    <a:pt x="1058811" y="4800"/>
                  </a:lnTo>
                  <a:lnTo>
                    <a:pt x="1052753" y="2273"/>
                  </a:lnTo>
                  <a:lnTo>
                    <a:pt x="1045171" y="0"/>
                  </a:lnTo>
                  <a:lnTo>
                    <a:pt x="1036104" y="0"/>
                  </a:lnTo>
                  <a:lnTo>
                    <a:pt x="1017320" y="3365"/>
                  </a:lnTo>
                  <a:lnTo>
                    <a:pt x="1001560" y="12674"/>
                  </a:lnTo>
                  <a:lnTo>
                    <a:pt x="990727" y="26809"/>
                  </a:lnTo>
                  <a:lnTo>
                    <a:pt x="986688" y="44627"/>
                  </a:lnTo>
                  <a:lnTo>
                    <a:pt x="1000556" y="74803"/>
                  </a:lnTo>
                  <a:lnTo>
                    <a:pt x="1031062" y="95377"/>
                  </a:lnTo>
                  <a:lnTo>
                    <a:pt x="1061567" y="113792"/>
                  </a:lnTo>
                  <a:lnTo>
                    <a:pt x="1075436" y="137439"/>
                  </a:lnTo>
                  <a:lnTo>
                    <a:pt x="1072616" y="149453"/>
                  </a:lnTo>
                  <a:lnTo>
                    <a:pt x="1065136" y="157949"/>
                  </a:lnTo>
                  <a:lnTo>
                    <a:pt x="1054481" y="162991"/>
                  </a:lnTo>
                  <a:lnTo>
                    <a:pt x="1042149" y="164655"/>
                  </a:lnTo>
                  <a:lnTo>
                    <a:pt x="1028687" y="162928"/>
                  </a:lnTo>
                  <a:lnTo>
                    <a:pt x="1013282" y="156083"/>
                  </a:lnTo>
                  <a:lnTo>
                    <a:pt x="999959" y="141681"/>
                  </a:lnTo>
                  <a:lnTo>
                    <a:pt x="992746" y="117246"/>
                  </a:lnTo>
                  <a:lnTo>
                    <a:pt x="988199" y="117246"/>
                  </a:lnTo>
                  <a:lnTo>
                    <a:pt x="988199" y="174485"/>
                  </a:lnTo>
                  <a:lnTo>
                    <a:pt x="992746" y="174485"/>
                  </a:lnTo>
                  <a:lnTo>
                    <a:pt x="993228" y="169443"/>
                  </a:lnTo>
                  <a:lnTo>
                    <a:pt x="994498" y="165176"/>
                  </a:lnTo>
                  <a:lnTo>
                    <a:pt x="1006348" y="165176"/>
                  </a:lnTo>
                  <a:lnTo>
                    <a:pt x="1011402" y="167436"/>
                  </a:lnTo>
                  <a:lnTo>
                    <a:pt x="1023467" y="171513"/>
                  </a:lnTo>
                  <a:lnTo>
                    <a:pt x="1029538" y="173037"/>
                  </a:lnTo>
                  <a:lnTo>
                    <a:pt x="1036561" y="174091"/>
                  </a:lnTo>
                  <a:lnTo>
                    <a:pt x="1044663" y="174485"/>
                  </a:lnTo>
                  <a:lnTo>
                    <a:pt x="1066419" y="170649"/>
                  </a:lnTo>
                  <a:lnTo>
                    <a:pt x="1083043" y="160235"/>
                  </a:lnTo>
                  <a:lnTo>
                    <a:pt x="1093660" y="144919"/>
                  </a:lnTo>
                  <a:lnTo>
                    <a:pt x="1097394" y="126339"/>
                  </a:lnTo>
                  <a:close/>
                </a:path>
              </a:pathLst>
            </a:custGeom>
            <a:solidFill>
              <a:srgbClr val="AF294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35" name="object 5">
              <a:extLst>
                <a:ext uri="{FF2B5EF4-FFF2-40B4-BE49-F238E27FC236}">
                  <a16:creationId xmlns:a16="http://schemas.microsoft.com/office/drawing/2014/main" id="{327A1B45-5876-C34C-AE43-70AA7DB99D8A}"/>
                </a:ext>
              </a:extLst>
            </p:cNvPr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7993536" y="10034514"/>
              <a:ext cx="416059" cy="166932"/>
            </a:xfrm>
            <a:prstGeom prst="rect">
              <a:avLst/>
            </a:prstGeom>
          </p:spPr>
        </p:pic>
      </p:grpSp>
      <p:sp>
        <p:nvSpPr>
          <p:cNvPr id="36" name="object 6">
            <a:extLst>
              <a:ext uri="{FF2B5EF4-FFF2-40B4-BE49-F238E27FC236}">
                <a16:creationId xmlns:a16="http://schemas.microsoft.com/office/drawing/2014/main" id="{7EC8944B-5CF3-B841-93B7-F8848FEF3026}"/>
              </a:ext>
            </a:extLst>
          </p:cNvPr>
          <p:cNvSpPr/>
          <p:nvPr userDrawn="1"/>
        </p:nvSpPr>
        <p:spPr>
          <a:xfrm>
            <a:off x="0" y="10692002"/>
            <a:ext cx="14400530" cy="108585"/>
          </a:xfrm>
          <a:custGeom>
            <a:avLst/>
            <a:gdLst/>
            <a:ahLst/>
            <a:cxnLst/>
            <a:rect l="l" t="t" r="r" b="b"/>
            <a:pathLst>
              <a:path w="14400530" h="108584">
                <a:moveTo>
                  <a:pt x="14399996" y="0"/>
                </a:moveTo>
                <a:lnTo>
                  <a:pt x="0" y="0"/>
                </a:lnTo>
                <a:lnTo>
                  <a:pt x="0" y="108000"/>
                </a:lnTo>
                <a:lnTo>
                  <a:pt x="14399996" y="108000"/>
                </a:lnTo>
                <a:lnTo>
                  <a:pt x="14399996" y="0"/>
                </a:lnTo>
                <a:close/>
              </a:path>
            </a:pathLst>
          </a:custGeom>
          <a:solidFill>
            <a:srgbClr val="AF294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" name="object 7">
            <a:extLst>
              <a:ext uri="{FF2B5EF4-FFF2-40B4-BE49-F238E27FC236}">
                <a16:creationId xmlns:a16="http://schemas.microsoft.com/office/drawing/2014/main" id="{96BF2DA5-EAF8-624E-B557-02DE7D66DF0F}"/>
              </a:ext>
            </a:extLst>
          </p:cNvPr>
          <p:cNvSpPr/>
          <p:nvPr userDrawn="1"/>
        </p:nvSpPr>
        <p:spPr>
          <a:xfrm>
            <a:off x="12277396" y="9868497"/>
            <a:ext cx="332740" cy="367030"/>
          </a:xfrm>
          <a:custGeom>
            <a:avLst/>
            <a:gdLst/>
            <a:ahLst/>
            <a:cxnLst/>
            <a:rect l="l" t="t" r="r" b="b"/>
            <a:pathLst>
              <a:path w="332740" h="367029">
                <a:moveTo>
                  <a:pt x="332397" y="0"/>
                </a:moveTo>
                <a:lnTo>
                  <a:pt x="261797" y="0"/>
                </a:lnTo>
                <a:lnTo>
                  <a:pt x="166458" y="198412"/>
                </a:lnTo>
                <a:lnTo>
                  <a:pt x="70599" y="0"/>
                </a:lnTo>
                <a:lnTo>
                  <a:pt x="0" y="0"/>
                </a:lnTo>
                <a:lnTo>
                  <a:pt x="0" y="366928"/>
                </a:lnTo>
                <a:lnTo>
                  <a:pt x="71628" y="366928"/>
                </a:lnTo>
                <a:lnTo>
                  <a:pt x="71628" y="153060"/>
                </a:lnTo>
                <a:lnTo>
                  <a:pt x="142240" y="292201"/>
                </a:lnTo>
                <a:lnTo>
                  <a:pt x="190677" y="292201"/>
                </a:lnTo>
                <a:lnTo>
                  <a:pt x="260769" y="153060"/>
                </a:lnTo>
                <a:lnTo>
                  <a:pt x="260769" y="366928"/>
                </a:lnTo>
                <a:lnTo>
                  <a:pt x="332397" y="366928"/>
                </a:lnTo>
                <a:lnTo>
                  <a:pt x="332397" y="0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" name="object 8">
            <a:extLst>
              <a:ext uri="{FF2B5EF4-FFF2-40B4-BE49-F238E27FC236}">
                <a16:creationId xmlns:a16="http://schemas.microsoft.com/office/drawing/2014/main" id="{6F04FC09-C870-D94E-8F10-8AB38227929A}"/>
              </a:ext>
            </a:extLst>
          </p:cNvPr>
          <p:cNvSpPr/>
          <p:nvPr userDrawn="1"/>
        </p:nvSpPr>
        <p:spPr>
          <a:xfrm>
            <a:off x="12695326" y="9868407"/>
            <a:ext cx="241935" cy="367030"/>
          </a:xfrm>
          <a:custGeom>
            <a:avLst/>
            <a:gdLst/>
            <a:ahLst/>
            <a:cxnLst/>
            <a:rect l="l" t="t" r="r" b="b"/>
            <a:pathLst>
              <a:path w="241934" h="367029">
                <a:moveTo>
                  <a:pt x="241693" y="0"/>
                </a:moveTo>
                <a:lnTo>
                  <a:pt x="0" y="0"/>
                </a:lnTo>
                <a:lnTo>
                  <a:pt x="0" y="63500"/>
                </a:lnTo>
                <a:lnTo>
                  <a:pt x="0" y="149860"/>
                </a:lnTo>
                <a:lnTo>
                  <a:pt x="0" y="213360"/>
                </a:lnTo>
                <a:lnTo>
                  <a:pt x="0" y="303530"/>
                </a:lnTo>
                <a:lnTo>
                  <a:pt x="0" y="367030"/>
                </a:lnTo>
                <a:lnTo>
                  <a:pt x="241693" y="367030"/>
                </a:lnTo>
                <a:lnTo>
                  <a:pt x="241693" y="303530"/>
                </a:lnTo>
                <a:lnTo>
                  <a:pt x="71628" y="303530"/>
                </a:lnTo>
                <a:lnTo>
                  <a:pt x="71628" y="213360"/>
                </a:lnTo>
                <a:lnTo>
                  <a:pt x="216446" y="213360"/>
                </a:lnTo>
                <a:lnTo>
                  <a:pt x="216446" y="149860"/>
                </a:lnTo>
                <a:lnTo>
                  <a:pt x="71628" y="149860"/>
                </a:lnTo>
                <a:lnTo>
                  <a:pt x="71628" y="63500"/>
                </a:lnTo>
                <a:lnTo>
                  <a:pt x="241693" y="63500"/>
                </a:lnTo>
                <a:lnTo>
                  <a:pt x="241693" y="0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" name="object 9">
            <a:extLst>
              <a:ext uri="{FF2B5EF4-FFF2-40B4-BE49-F238E27FC236}">
                <a16:creationId xmlns:a16="http://schemas.microsoft.com/office/drawing/2014/main" id="{5E1BB617-E3E1-6340-BB67-9B56A4535067}"/>
              </a:ext>
            </a:extLst>
          </p:cNvPr>
          <p:cNvSpPr/>
          <p:nvPr userDrawn="1"/>
        </p:nvSpPr>
        <p:spPr>
          <a:xfrm>
            <a:off x="13013525" y="9868496"/>
            <a:ext cx="71755" cy="367030"/>
          </a:xfrm>
          <a:custGeom>
            <a:avLst/>
            <a:gdLst/>
            <a:ahLst/>
            <a:cxnLst/>
            <a:rect l="l" t="t" r="r" b="b"/>
            <a:pathLst>
              <a:path w="71755" h="367029">
                <a:moveTo>
                  <a:pt x="71628" y="0"/>
                </a:moveTo>
                <a:lnTo>
                  <a:pt x="0" y="0"/>
                </a:lnTo>
                <a:lnTo>
                  <a:pt x="0" y="366928"/>
                </a:lnTo>
                <a:lnTo>
                  <a:pt x="71628" y="366928"/>
                </a:lnTo>
                <a:lnTo>
                  <a:pt x="71628" y="0"/>
                </a:lnTo>
                <a:close/>
              </a:path>
            </a:pathLst>
          </a:custGeom>
          <a:solidFill>
            <a:srgbClr val="AF2947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40" name="object 10">
            <a:extLst>
              <a:ext uri="{FF2B5EF4-FFF2-40B4-BE49-F238E27FC236}">
                <a16:creationId xmlns:a16="http://schemas.microsoft.com/office/drawing/2014/main" id="{6E76A17E-B0B7-004D-942A-78D70596CF51}"/>
              </a:ext>
            </a:extLst>
          </p:cNvPr>
          <p:cNvGrpSpPr/>
          <p:nvPr userDrawn="1"/>
        </p:nvGrpSpPr>
        <p:grpSpPr>
          <a:xfrm>
            <a:off x="13500087" y="9865216"/>
            <a:ext cx="466725" cy="373380"/>
            <a:chOff x="13500087" y="9865216"/>
            <a:chExt cx="466725" cy="373380"/>
          </a:xfrm>
        </p:grpSpPr>
        <p:sp>
          <p:nvSpPr>
            <p:cNvPr id="41" name="object 11">
              <a:extLst>
                <a:ext uri="{FF2B5EF4-FFF2-40B4-BE49-F238E27FC236}">
                  <a16:creationId xmlns:a16="http://schemas.microsoft.com/office/drawing/2014/main" id="{4D800722-FFF5-784D-95CB-1BEB33505364}"/>
                </a:ext>
              </a:extLst>
            </p:cNvPr>
            <p:cNvSpPr/>
            <p:nvPr/>
          </p:nvSpPr>
          <p:spPr>
            <a:xfrm>
              <a:off x="13500088" y="9865220"/>
              <a:ext cx="352425" cy="373380"/>
            </a:xfrm>
            <a:custGeom>
              <a:avLst/>
              <a:gdLst/>
              <a:ahLst/>
              <a:cxnLst/>
              <a:rect l="l" t="t" r="r" b="b"/>
              <a:pathLst>
                <a:path w="352425" h="373379">
                  <a:moveTo>
                    <a:pt x="271729" y="124040"/>
                  </a:moveTo>
                  <a:lnTo>
                    <a:pt x="255714" y="63995"/>
                  </a:lnTo>
                  <a:lnTo>
                    <a:pt x="224231" y="25882"/>
                  </a:lnTo>
                  <a:lnTo>
                    <a:pt x="199771" y="13779"/>
                  </a:lnTo>
                  <a:lnTo>
                    <a:pt x="199771" y="125641"/>
                  </a:lnTo>
                  <a:lnTo>
                    <a:pt x="199771" y="247662"/>
                  </a:lnTo>
                  <a:lnTo>
                    <a:pt x="195491" y="273392"/>
                  </a:lnTo>
                  <a:lnTo>
                    <a:pt x="183045" y="292798"/>
                  </a:lnTo>
                  <a:lnTo>
                    <a:pt x="162979" y="305041"/>
                  </a:lnTo>
                  <a:lnTo>
                    <a:pt x="135864" y="309308"/>
                  </a:lnTo>
                  <a:lnTo>
                    <a:pt x="108737" y="305041"/>
                  </a:lnTo>
                  <a:lnTo>
                    <a:pt x="88671" y="292798"/>
                  </a:lnTo>
                  <a:lnTo>
                    <a:pt x="76225" y="273392"/>
                  </a:lnTo>
                  <a:lnTo>
                    <a:pt x="71958" y="247662"/>
                  </a:lnTo>
                  <a:lnTo>
                    <a:pt x="71958" y="125641"/>
                  </a:lnTo>
                  <a:lnTo>
                    <a:pt x="76225" y="99910"/>
                  </a:lnTo>
                  <a:lnTo>
                    <a:pt x="88671" y="80518"/>
                  </a:lnTo>
                  <a:lnTo>
                    <a:pt x="108737" y="68262"/>
                  </a:lnTo>
                  <a:lnTo>
                    <a:pt x="135864" y="63995"/>
                  </a:lnTo>
                  <a:lnTo>
                    <a:pt x="162979" y="68262"/>
                  </a:lnTo>
                  <a:lnTo>
                    <a:pt x="183045" y="80518"/>
                  </a:lnTo>
                  <a:lnTo>
                    <a:pt x="195491" y="99910"/>
                  </a:lnTo>
                  <a:lnTo>
                    <a:pt x="199771" y="125641"/>
                  </a:lnTo>
                  <a:lnTo>
                    <a:pt x="199771" y="13779"/>
                  </a:lnTo>
                  <a:lnTo>
                    <a:pt x="186029" y="6972"/>
                  </a:lnTo>
                  <a:lnTo>
                    <a:pt x="135864" y="0"/>
                  </a:lnTo>
                  <a:lnTo>
                    <a:pt x="85686" y="6972"/>
                  </a:lnTo>
                  <a:lnTo>
                    <a:pt x="47485" y="25882"/>
                  </a:lnTo>
                  <a:lnTo>
                    <a:pt x="20789" y="53708"/>
                  </a:lnTo>
                  <a:lnTo>
                    <a:pt x="5118" y="87439"/>
                  </a:lnTo>
                  <a:lnTo>
                    <a:pt x="0" y="124040"/>
                  </a:lnTo>
                  <a:lnTo>
                    <a:pt x="0" y="249262"/>
                  </a:lnTo>
                  <a:lnTo>
                    <a:pt x="20789" y="319595"/>
                  </a:lnTo>
                  <a:lnTo>
                    <a:pt x="47485" y="347421"/>
                  </a:lnTo>
                  <a:lnTo>
                    <a:pt x="85686" y="366318"/>
                  </a:lnTo>
                  <a:lnTo>
                    <a:pt x="135864" y="373291"/>
                  </a:lnTo>
                  <a:lnTo>
                    <a:pt x="186029" y="366318"/>
                  </a:lnTo>
                  <a:lnTo>
                    <a:pt x="224231" y="347421"/>
                  </a:lnTo>
                  <a:lnTo>
                    <a:pt x="250926" y="319595"/>
                  </a:lnTo>
                  <a:lnTo>
                    <a:pt x="255701" y="309308"/>
                  </a:lnTo>
                  <a:lnTo>
                    <a:pt x="266598" y="285864"/>
                  </a:lnTo>
                  <a:lnTo>
                    <a:pt x="271729" y="249262"/>
                  </a:lnTo>
                  <a:lnTo>
                    <a:pt x="271729" y="124040"/>
                  </a:lnTo>
                  <a:close/>
                </a:path>
                <a:path w="352425" h="373379">
                  <a:moveTo>
                    <a:pt x="352044" y="265430"/>
                  </a:moveTo>
                  <a:lnTo>
                    <a:pt x="333044" y="265430"/>
                  </a:lnTo>
                  <a:lnTo>
                    <a:pt x="333044" y="233845"/>
                  </a:lnTo>
                  <a:lnTo>
                    <a:pt x="306171" y="233845"/>
                  </a:lnTo>
                  <a:lnTo>
                    <a:pt x="306171" y="339432"/>
                  </a:lnTo>
                  <a:lnTo>
                    <a:pt x="307975" y="350685"/>
                  </a:lnTo>
                  <a:lnTo>
                    <a:pt x="313563" y="360553"/>
                  </a:lnTo>
                  <a:lnTo>
                    <a:pt x="323265" y="367550"/>
                  </a:lnTo>
                  <a:lnTo>
                    <a:pt x="337375" y="370217"/>
                  </a:lnTo>
                  <a:lnTo>
                    <a:pt x="352044" y="370217"/>
                  </a:lnTo>
                  <a:lnTo>
                    <a:pt x="352044" y="346786"/>
                  </a:lnTo>
                  <a:lnTo>
                    <a:pt x="335927" y="346786"/>
                  </a:lnTo>
                  <a:lnTo>
                    <a:pt x="333044" y="343268"/>
                  </a:lnTo>
                  <a:lnTo>
                    <a:pt x="333044" y="287515"/>
                  </a:lnTo>
                  <a:lnTo>
                    <a:pt x="352044" y="287515"/>
                  </a:lnTo>
                  <a:lnTo>
                    <a:pt x="352044" y="265430"/>
                  </a:lnTo>
                  <a:close/>
                </a:path>
              </a:pathLst>
            </a:custGeom>
            <a:solidFill>
              <a:srgbClr val="AF294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42" name="object 12">
              <a:extLst>
                <a:ext uri="{FF2B5EF4-FFF2-40B4-BE49-F238E27FC236}">
                  <a16:creationId xmlns:a16="http://schemas.microsoft.com/office/drawing/2014/main" id="{05153D1D-EE71-B642-8DCF-58E6DA7EE365}"/>
                </a:ext>
              </a:extLst>
            </p:cNvPr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3876953" y="10088297"/>
              <a:ext cx="89471" cy="147129"/>
            </a:xfrm>
            <a:prstGeom prst="rect">
              <a:avLst/>
            </a:prstGeom>
          </p:spPr>
        </p:pic>
      </p:grpSp>
      <p:grpSp>
        <p:nvGrpSpPr>
          <p:cNvPr id="43" name="object 13">
            <a:extLst>
              <a:ext uri="{FF2B5EF4-FFF2-40B4-BE49-F238E27FC236}">
                <a16:creationId xmlns:a16="http://schemas.microsoft.com/office/drawing/2014/main" id="{C0BBD7A2-B66D-AC4D-81A5-FFE759F406CA}"/>
              </a:ext>
            </a:extLst>
          </p:cNvPr>
          <p:cNvGrpSpPr/>
          <p:nvPr userDrawn="1"/>
        </p:nvGrpSpPr>
        <p:grpSpPr>
          <a:xfrm>
            <a:off x="13161652" y="9868503"/>
            <a:ext cx="271780" cy="370205"/>
            <a:chOff x="13161652" y="9868503"/>
            <a:chExt cx="271780" cy="370205"/>
          </a:xfrm>
        </p:grpSpPr>
        <p:pic>
          <p:nvPicPr>
            <p:cNvPr id="44" name="object 14">
              <a:extLst>
                <a:ext uri="{FF2B5EF4-FFF2-40B4-BE49-F238E27FC236}">
                  <a16:creationId xmlns:a16="http://schemas.microsoft.com/office/drawing/2014/main" id="{EA6985E6-7C1C-D04D-8CC6-84F8393740DB}"/>
                </a:ext>
              </a:extLst>
            </p:cNvPr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3161652" y="9868503"/>
              <a:ext cx="135864" cy="223304"/>
            </a:xfrm>
            <a:prstGeom prst="rect">
              <a:avLst/>
            </a:prstGeom>
          </p:spPr>
        </p:pic>
        <p:sp>
          <p:nvSpPr>
            <p:cNvPr id="45" name="object 15">
              <a:extLst>
                <a:ext uri="{FF2B5EF4-FFF2-40B4-BE49-F238E27FC236}">
                  <a16:creationId xmlns:a16="http://schemas.microsoft.com/office/drawing/2014/main" id="{BD35A6D7-67E1-B947-A524-0ED211F482F0}"/>
                </a:ext>
              </a:extLst>
            </p:cNvPr>
            <p:cNvSpPr/>
            <p:nvPr/>
          </p:nvSpPr>
          <p:spPr>
            <a:xfrm>
              <a:off x="13161654" y="9868503"/>
              <a:ext cx="271780" cy="370205"/>
            </a:xfrm>
            <a:custGeom>
              <a:avLst/>
              <a:gdLst/>
              <a:ahLst/>
              <a:cxnLst/>
              <a:rect l="l" t="t" r="r" b="b"/>
              <a:pathLst>
                <a:path w="271780" h="370204">
                  <a:moveTo>
                    <a:pt x="271729" y="0"/>
                  </a:moveTo>
                  <a:lnTo>
                    <a:pt x="157162" y="0"/>
                  </a:lnTo>
                  <a:lnTo>
                    <a:pt x="157162" y="63995"/>
                  </a:lnTo>
                  <a:lnTo>
                    <a:pt x="199758" y="63995"/>
                  </a:lnTo>
                  <a:lnTo>
                    <a:pt x="199758" y="244373"/>
                  </a:lnTo>
                  <a:lnTo>
                    <a:pt x="195486" y="270105"/>
                  </a:lnTo>
                  <a:lnTo>
                    <a:pt x="183041" y="289507"/>
                  </a:lnTo>
                  <a:lnTo>
                    <a:pt x="162982" y="301753"/>
                  </a:lnTo>
                  <a:lnTo>
                    <a:pt x="135864" y="306019"/>
                  </a:lnTo>
                  <a:lnTo>
                    <a:pt x="108746" y="301753"/>
                  </a:lnTo>
                  <a:lnTo>
                    <a:pt x="88687" y="289507"/>
                  </a:lnTo>
                  <a:lnTo>
                    <a:pt x="76242" y="270105"/>
                  </a:lnTo>
                  <a:lnTo>
                    <a:pt x="71970" y="244373"/>
                  </a:lnTo>
                  <a:lnTo>
                    <a:pt x="71970" y="244614"/>
                  </a:lnTo>
                  <a:lnTo>
                    <a:pt x="0" y="244614"/>
                  </a:lnTo>
                  <a:lnTo>
                    <a:pt x="0" y="245986"/>
                  </a:lnTo>
                  <a:lnTo>
                    <a:pt x="20794" y="316303"/>
                  </a:lnTo>
                  <a:lnTo>
                    <a:pt x="47495" y="344124"/>
                  </a:lnTo>
                  <a:lnTo>
                    <a:pt x="85695" y="363029"/>
                  </a:lnTo>
                  <a:lnTo>
                    <a:pt x="135864" y="370001"/>
                  </a:lnTo>
                  <a:lnTo>
                    <a:pt x="186034" y="363029"/>
                  </a:lnTo>
                  <a:lnTo>
                    <a:pt x="224233" y="344124"/>
                  </a:lnTo>
                  <a:lnTo>
                    <a:pt x="250934" y="316303"/>
                  </a:lnTo>
                  <a:lnTo>
                    <a:pt x="266609" y="282585"/>
                  </a:lnTo>
                  <a:lnTo>
                    <a:pt x="271729" y="245986"/>
                  </a:lnTo>
                  <a:lnTo>
                    <a:pt x="271729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46" name="object 16">
            <a:extLst>
              <a:ext uri="{FF2B5EF4-FFF2-40B4-BE49-F238E27FC236}">
                <a16:creationId xmlns:a16="http://schemas.microsoft.com/office/drawing/2014/main" id="{2540C31F-9719-E84C-83A3-6655EF7451EF}"/>
              </a:ext>
            </a:extLst>
          </p:cNvPr>
          <p:cNvGrpSpPr/>
          <p:nvPr userDrawn="1"/>
        </p:nvGrpSpPr>
        <p:grpSpPr>
          <a:xfrm>
            <a:off x="12277404" y="10298721"/>
            <a:ext cx="316230" cy="72390"/>
            <a:chOff x="12277404" y="10298721"/>
            <a:chExt cx="316230" cy="72390"/>
          </a:xfrm>
        </p:grpSpPr>
        <p:pic>
          <p:nvPicPr>
            <p:cNvPr id="47" name="object 17">
              <a:extLst>
                <a:ext uri="{FF2B5EF4-FFF2-40B4-BE49-F238E27FC236}">
                  <a16:creationId xmlns:a16="http://schemas.microsoft.com/office/drawing/2014/main" id="{A585A4C1-5BD8-C548-8AB3-3BD012DE5720}"/>
                </a:ext>
              </a:extLst>
            </p:cNvPr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12277404" y="10299325"/>
              <a:ext cx="64134" cy="70802"/>
            </a:xfrm>
            <a:prstGeom prst="rect">
              <a:avLst/>
            </a:prstGeom>
          </p:spPr>
        </p:pic>
        <p:sp>
          <p:nvSpPr>
            <p:cNvPr id="48" name="object 18">
              <a:extLst>
                <a:ext uri="{FF2B5EF4-FFF2-40B4-BE49-F238E27FC236}">
                  <a16:creationId xmlns:a16="http://schemas.microsoft.com/office/drawing/2014/main" id="{AE0F8DCB-57AB-684A-9492-F122F9CB86E3}"/>
                </a:ext>
              </a:extLst>
            </p:cNvPr>
            <p:cNvSpPr/>
            <p:nvPr/>
          </p:nvSpPr>
          <p:spPr>
            <a:xfrm>
              <a:off x="12367908" y="10298721"/>
              <a:ext cx="225425" cy="72390"/>
            </a:xfrm>
            <a:custGeom>
              <a:avLst/>
              <a:gdLst/>
              <a:ahLst/>
              <a:cxnLst/>
              <a:rect l="l" t="t" r="r" b="b"/>
              <a:pathLst>
                <a:path w="225425" h="72390">
                  <a:moveTo>
                    <a:pt x="46647" y="609"/>
                  </a:moveTo>
                  <a:lnTo>
                    <a:pt x="0" y="609"/>
                  </a:lnTo>
                  <a:lnTo>
                    <a:pt x="0" y="71412"/>
                  </a:lnTo>
                  <a:lnTo>
                    <a:pt x="46647" y="71412"/>
                  </a:lnTo>
                  <a:lnTo>
                    <a:pt x="46647" y="59080"/>
                  </a:lnTo>
                  <a:lnTo>
                    <a:pt x="13830" y="59080"/>
                  </a:lnTo>
                  <a:lnTo>
                    <a:pt x="13830" y="41871"/>
                  </a:lnTo>
                  <a:lnTo>
                    <a:pt x="41770" y="41871"/>
                  </a:lnTo>
                  <a:lnTo>
                    <a:pt x="41770" y="29552"/>
                  </a:lnTo>
                  <a:lnTo>
                    <a:pt x="13830" y="29552"/>
                  </a:lnTo>
                  <a:lnTo>
                    <a:pt x="13830" y="12941"/>
                  </a:lnTo>
                  <a:lnTo>
                    <a:pt x="46647" y="12941"/>
                  </a:lnTo>
                  <a:lnTo>
                    <a:pt x="46647" y="609"/>
                  </a:lnTo>
                  <a:close/>
                </a:path>
                <a:path w="225425" h="72390">
                  <a:moveTo>
                    <a:pt x="86944" y="609"/>
                  </a:moveTo>
                  <a:lnTo>
                    <a:pt x="73126" y="609"/>
                  </a:lnTo>
                  <a:lnTo>
                    <a:pt x="73126" y="71412"/>
                  </a:lnTo>
                  <a:lnTo>
                    <a:pt x="86944" y="71412"/>
                  </a:lnTo>
                  <a:lnTo>
                    <a:pt x="86944" y="609"/>
                  </a:lnTo>
                  <a:close/>
                </a:path>
                <a:path w="225425" h="72390">
                  <a:moveTo>
                    <a:pt x="148615" y="609"/>
                  </a:moveTo>
                  <a:lnTo>
                    <a:pt x="134785" y="609"/>
                  </a:lnTo>
                  <a:lnTo>
                    <a:pt x="134785" y="55689"/>
                  </a:lnTo>
                  <a:lnTo>
                    <a:pt x="130416" y="59677"/>
                  </a:lnTo>
                  <a:lnTo>
                    <a:pt x="119075" y="59677"/>
                  </a:lnTo>
                  <a:lnTo>
                    <a:pt x="116890" y="57988"/>
                  </a:lnTo>
                  <a:lnTo>
                    <a:pt x="114604" y="55689"/>
                  </a:lnTo>
                  <a:lnTo>
                    <a:pt x="105448" y="64744"/>
                  </a:lnTo>
                  <a:lnTo>
                    <a:pt x="110718" y="70015"/>
                  </a:lnTo>
                  <a:lnTo>
                    <a:pt x="115989" y="72009"/>
                  </a:lnTo>
                  <a:lnTo>
                    <a:pt x="123647" y="72009"/>
                  </a:lnTo>
                  <a:lnTo>
                    <a:pt x="133096" y="70485"/>
                  </a:lnTo>
                  <a:lnTo>
                    <a:pt x="141058" y="65938"/>
                  </a:lnTo>
                  <a:lnTo>
                    <a:pt x="146558" y="58458"/>
                  </a:lnTo>
                  <a:lnTo>
                    <a:pt x="148615" y="48145"/>
                  </a:lnTo>
                  <a:lnTo>
                    <a:pt x="148615" y="609"/>
                  </a:lnTo>
                  <a:close/>
                </a:path>
                <a:path w="225425" h="72390">
                  <a:moveTo>
                    <a:pt x="225094" y="36004"/>
                  </a:moveTo>
                  <a:lnTo>
                    <a:pt x="224955" y="26835"/>
                  </a:lnTo>
                  <a:lnTo>
                    <a:pt x="224116" y="19316"/>
                  </a:lnTo>
                  <a:lnTo>
                    <a:pt x="221957" y="13004"/>
                  </a:lnTo>
                  <a:lnTo>
                    <a:pt x="221462" y="12344"/>
                  </a:lnTo>
                  <a:lnTo>
                    <a:pt x="217843" y="7467"/>
                  </a:lnTo>
                  <a:lnTo>
                    <a:pt x="213067" y="2692"/>
                  </a:lnTo>
                  <a:lnTo>
                    <a:pt x="211277" y="1892"/>
                  </a:lnTo>
                  <a:lnTo>
                    <a:pt x="211277" y="22479"/>
                  </a:lnTo>
                  <a:lnTo>
                    <a:pt x="211277" y="49530"/>
                  </a:lnTo>
                  <a:lnTo>
                    <a:pt x="210388" y="52806"/>
                  </a:lnTo>
                  <a:lnTo>
                    <a:pt x="205803" y="58077"/>
                  </a:lnTo>
                  <a:lnTo>
                    <a:pt x="202730" y="59677"/>
                  </a:lnTo>
                  <a:lnTo>
                    <a:pt x="195160" y="59677"/>
                  </a:lnTo>
                  <a:lnTo>
                    <a:pt x="192087" y="58077"/>
                  </a:lnTo>
                  <a:lnTo>
                    <a:pt x="189992" y="55803"/>
                  </a:lnTo>
                  <a:lnTo>
                    <a:pt x="187413" y="52806"/>
                  </a:lnTo>
                  <a:lnTo>
                    <a:pt x="186613" y="49530"/>
                  </a:lnTo>
                  <a:lnTo>
                    <a:pt x="186613" y="22479"/>
                  </a:lnTo>
                  <a:lnTo>
                    <a:pt x="187413" y="19100"/>
                  </a:lnTo>
                  <a:lnTo>
                    <a:pt x="189992" y="16116"/>
                  </a:lnTo>
                  <a:lnTo>
                    <a:pt x="192087" y="13830"/>
                  </a:lnTo>
                  <a:lnTo>
                    <a:pt x="195160" y="12344"/>
                  </a:lnTo>
                  <a:lnTo>
                    <a:pt x="202730" y="12344"/>
                  </a:lnTo>
                  <a:lnTo>
                    <a:pt x="205803" y="13830"/>
                  </a:lnTo>
                  <a:lnTo>
                    <a:pt x="210388" y="19100"/>
                  </a:lnTo>
                  <a:lnTo>
                    <a:pt x="211277" y="22479"/>
                  </a:lnTo>
                  <a:lnTo>
                    <a:pt x="211277" y="1892"/>
                  </a:lnTo>
                  <a:lnTo>
                    <a:pt x="207098" y="0"/>
                  </a:lnTo>
                  <a:lnTo>
                    <a:pt x="190792" y="0"/>
                  </a:lnTo>
                  <a:lnTo>
                    <a:pt x="172923" y="26835"/>
                  </a:lnTo>
                  <a:lnTo>
                    <a:pt x="172923" y="45186"/>
                  </a:lnTo>
                  <a:lnTo>
                    <a:pt x="190792" y="72009"/>
                  </a:lnTo>
                  <a:lnTo>
                    <a:pt x="207098" y="72009"/>
                  </a:lnTo>
                  <a:lnTo>
                    <a:pt x="213067" y="69316"/>
                  </a:lnTo>
                  <a:lnTo>
                    <a:pt x="217843" y="64541"/>
                  </a:lnTo>
                  <a:lnTo>
                    <a:pt x="221462" y="59677"/>
                  </a:lnTo>
                  <a:lnTo>
                    <a:pt x="221957" y="59016"/>
                  </a:lnTo>
                  <a:lnTo>
                    <a:pt x="224116" y="52705"/>
                  </a:lnTo>
                  <a:lnTo>
                    <a:pt x="224955" y="45186"/>
                  </a:lnTo>
                  <a:lnTo>
                    <a:pt x="225094" y="36004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49" name="object 19">
            <a:extLst>
              <a:ext uri="{FF2B5EF4-FFF2-40B4-BE49-F238E27FC236}">
                <a16:creationId xmlns:a16="http://schemas.microsoft.com/office/drawing/2014/main" id="{04E15854-FC09-AE4C-9668-DCB3866E8365}"/>
              </a:ext>
            </a:extLst>
          </p:cNvPr>
          <p:cNvGrpSpPr/>
          <p:nvPr userDrawn="1"/>
        </p:nvGrpSpPr>
        <p:grpSpPr>
          <a:xfrm>
            <a:off x="12654997" y="10298733"/>
            <a:ext cx="651510" cy="72390"/>
            <a:chOff x="12654997" y="10298733"/>
            <a:chExt cx="651510" cy="72390"/>
          </a:xfrm>
        </p:grpSpPr>
        <p:sp>
          <p:nvSpPr>
            <p:cNvPr id="50" name="object 20">
              <a:extLst>
                <a:ext uri="{FF2B5EF4-FFF2-40B4-BE49-F238E27FC236}">
                  <a16:creationId xmlns:a16="http://schemas.microsoft.com/office/drawing/2014/main" id="{39963244-6304-F440-9054-AC61614D1C73}"/>
                </a:ext>
              </a:extLst>
            </p:cNvPr>
            <p:cNvSpPr/>
            <p:nvPr/>
          </p:nvSpPr>
          <p:spPr>
            <a:xfrm>
              <a:off x="12654991" y="10299331"/>
              <a:ext cx="319405" cy="71755"/>
            </a:xfrm>
            <a:custGeom>
              <a:avLst/>
              <a:gdLst/>
              <a:ahLst/>
              <a:cxnLst/>
              <a:rect l="l" t="t" r="r" b="b"/>
              <a:pathLst>
                <a:path w="319404" h="71754">
                  <a:moveTo>
                    <a:pt x="52120" y="0"/>
                  </a:moveTo>
                  <a:lnTo>
                    <a:pt x="38392" y="0"/>
                  </a:lnTo>
                  <a:lnTo>
                    <a:pt x="38392" y="54190"/>
                  </a:lnTo>
                  <a:lnTo>
                    <a:pt x="33515" y="59067"/>
                  </a:lnTo>
                  <a:lnTo>
                    <a:pt x="18605" y="59067"/>
                  </a:lnTo>
                  <a:lnTo>
                    <a:pt x="13830" y="54190"/>
                  </a:lnTo>
                  <a:lnTo>
                    <a:pt x="13830" y="0"/>
                  </a:lnTo>
                  <a:lnTo>
                    <a:pt x="0" y="0"/>
                  </a:lnTo>
                  <a:lnTo>
                    <a:pt x="0" y="46532"/>
                  </a:lnTo>
                  <a:lnTo>
                    <a:pt x="2032" y="56756"/>
                  </a:lnTo>
                  <a:lnTo>
                    <a:pt x="7581" y="64604"/>
                  </a:lnTo>
                  <a:lnTo>
                    <a:pt x="15862" y="69634"/>
                  </a:lnTo>
                  <a:lnTo>
                    <a:pt x="26060" y="71399"/>
                  </a:lnTo>
                  <a:lnTo>
                    <a:pt x="36258" y="69634"/>
                  </a:lnTo>
                  <a:lnTo>
                    <a:pt x="44538" y="64604"/>
                  </a:lnTo>
                  <a:lnTo>
                    <a:pt x="50088" y="56756"/>
                  </a:lnTo>
                  <a:lnTo>
                    <a:pt x="52120" y="46532"/>
                  </a:lnTo>
                  <a:lnTo>
                    <a:pt x="52120" y="0"/>
                  </a:lnTo>
                  <a:close/>
                </a:path>
                <a:path w="319404" h="71754">
                  <a:moveTo>
                    <a:pt x="132689" y="0"/>
                  </a:moveTo>
                  <a:lnTo>
                    <a:pt x="118859" y="0"/>
                  </a:lnTo>
                  <a:lnTo>
                    <a:pt x="118859" y="43357"/>
                  </a:lnTo>
                  <a:lnTo>
                    <a:pt x="90817" y="0"/>
                  </a:lnTo>
                  <a:lnTo>
                    <a:pt x="78486" y="0"/>
                  </a:lnTo>
                  <a:lnTo>
                    <a:pt x="78486" y="70802"/>
                  </a:lnTo>
                  <a:lnTo>
                    <a:pt x="92316" y="70802"/>
                  </a:lnTo>
                  <a:lnTo>
                    <a:pt x="92316" y="27343"/>
                  </a:lnTo>
                  <a:lnTo>
                    <a:pt x="120357" y="70802"/>
                  </a:lnTo>
                  <a:lnTo>
                    <a:pt x="132689" y="70802"/>
                  </a:lnTo>
                  <a:lnTo>
                    <a:pt x="132689" y="0"/>
                  </a:lnTo>
                  <a:close/>
                </a:path>
                <a:path w="319404" h="71754">
                  <a:moveTo>
                    <a:pt x="172897" y="0"/>
                  </a:moveTo>
                  <a:lnTo>
                    <a:pt x="159067" y="0"/>
                  </a:lnTo>
                  <a:lnTo>
                    <a:pt x="159067" y="70802"/>
                  </a:lnTo>
                  <a:lnTo>
                    <a:pt x="172897" y="70802"/>
                  </a:lnTo>
                  <a:lnTo>
                    <a:pt x="172897" y="0"/>
                  </a:lnTo>
                  <a:close/>
                </a:path>
                <a:path w="319404" h="71754">
                  <a:moveTo>
                    <a:pt x="251167" y="0"/>
                  </a:moveTo>
                  <a:lnTo>
                    <a:pt x="236740" y="0"/>
                  </a:lnTo>
                  <a:lnTo>
                    <a:pt x="222516" y="46139"/>
                  </a:lnTo>
                  <a:lnTo>
                    <a:pt x="208305" y="0"/>
                  </a:lnTo>
                  <a:lnTo>
                    <a:pt x="193979" y="0"/>
                  </a:lnTo>
                  <a:lnTo>
                    <a:pt x="217360" y="70802"/>
                  </a:lnTo>
                  <a:lnTo>
                    <a:pt x="227698" y="70802"/>
                  </a:lnTo>
                  <a:lnTo>
                    <a:pt x="251167" y="0"/>
                  </a:lnTo>
                  <a:close/>
                </a:path>
                <a:path w="319404" h="71754">
                  <a:moveTo>
                    <a:pt x="318897" y="0"/>
                  </a:moveTo>
                  <a:lnTo>
                    <a:pt x="272262" y="0"/>
                  </a:lnTo>
                  <a:lnTo>
                    <a:pt x="272262" y="70802"/>
                  </a:lnTo>
                  <a:lnTo>
                    <a:pt x="318897" y="70802"/>
                  </a:lnTo>
                  <a:lnTo>
                    <a:pt x="318897" y="58470"/>
                  </a:lnTo>
                  <a:lnTo>
                    <a:pt x="286092" y="58470"/>
                  </a:lnTo>
                  <a:lnTo>
                    <a:pt x="286092" y="41262"/>
                  </a:lnTo>
                  <a:lnTo>
                    <a:pt x="314032" y="41262"/>
                  </a:lnTo>
                  <a:lnTo>
                    <a:pt x="314032" y="28943"/>
                  </a:lnTo>
                  <a:lnTo>
                    <a:pt x="286092" y="28943"/>
                  </a:lnTo>
                  <a:lnTo>
                    <a:pt x="286092" y="12331"/>
                  </a:lnTo>
                  <a:lnTo>
                    <a:pt x="318897" y="12331"/>
                  </a:lnTo>
                  <a:lnTo>
                    <a:pt x="318897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51" name="object 21">
              <a:extLst>
                <a:ext uri="{FF2B5EF4-FFF2-40B4-BE49-F238E27FC236}">
                  <a16:creationId xmlns:a16="http://schemas.microsoft.com/office/drawing/2014/main" id="{9270E1A2-D54B-6C48-9257-1FCF8C0B04AC}"/>
                </a:ext>
              </a:extLst>
            </p:cNvPr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13000273" y="10298733"/>
              <a:ext cx="124026" cy="71996"/>
            </a:xfrm>
            <a:prstGeom prst="rect">
              <a:avLst/>
            </a:prstGeom>
          </p:spPr>
        </p:pic>
        <p:sp>
          <p:nvSpPr>
            <p:cNvPr id="52" name="object 22">
              <a:extLst>
                <a:ext uri="{FF2B5EF4-FFF2-40B4-BE49-F238E27FC236}">
                  <a16:creationId xmlns:a16="http://schemas.microsoft.com/office/drawing/2014/main" id="{9C3E0071-6FF6-4940-9A33-1CCAEC3A4E16}"/>
                </a:ext>
              </a:extLst>
            </p:cNvPr>
            <p:cNvSpPr/>
            <p:nvPr/>
          </p:nvSpPr>
          <p:spPr>
            <a:xfrm>
              <a:off x="13150722" y="10299331"/>
              <a:ext cx="13970" cy="71120"/>
            </a:xfrm>
            <a:custGeom>
              <a:avLst/>
              <a:gdLst/>
              <a:ahLst/>
              <a:cxnLst/>
              <a:rect l="l" t="t" r="r" b="b"/>
              <a:pathLst>
                <a:path w="13969" h="71120">
                  <a:moveTo>
                    <a:pt x="13830" y="0"/>
                  </a:moveTo>
                  <a:lnTo>
                    <a:pt x="0" y="0"/>
                  </a:lnTo>
                  <a:lnTo>
                    <a:pt x="0" y="70802"/>
                  </a:lnTo>
                  <a:lnTo>
                    <a:pt x="13830" y="70802"/>
                  </a:lnTo>
                  <a:lnTo>
                    <a:pt x="13830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53" name="object 23">
              <a:extLst>
                <a:ext uri="{FF2B5EF4-FFF2-40B4-BE49-F238E27FC236}">
                  <a16:creationId xmlns:a16="http://schemas.microsoft.com/office/drawing/2014/main" id="{0A791317-516E-FE44-8648-F72D0821395F}"/>
                </a:ext>
              </a:extLst>
            </p:cNvPr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13185646" y="10299323"/>
              <a:ext cx="120294" cy="70803"/>
            </a:xfrm>
            <a:prstGeom prst="rect">
              <a:avLst/>
            </a:prstGeom>
          </p:spPr>
        </p:pic>
      </p:grpSp>
      <p:grpSp>
        <p:nvGrpSpPr>
          <p:cNvPr id="54" name="object 24">
            <a:extLst>
              <a:ext uri="{FF2B5EF4-FFF2-40B4-BE49-F238E27FC236}">
                <a16:creationId xmlns:a16="http://schemas.microsoft.com/office/drawing/2014/main" id="{B931670D-15A2-3247-BD83-9879BB845F0F}"/>
              </a:ext>
            </a:extLst>
          </p:cNvPr>
          <p:cNvGrpSpPr/>
          <p:nvPr userDrawn="1"/>
        </p:nvGrpSpPr>
        <p:grpSpPr>
          <a:xfrm>
            <a:off x="13367903" y="10298727"/>
            <a:ext cx="222250" cy="72390"/>
            <a:chOff x="13367903" y="10298727"/>
            <a:chExt cx="222250" cy="72390"/>
          </a:xfrm>
        </p:grpSpPr>
        <p:sp>
          <p:nvSpPr>
            <p:cNvPr id="55" name="object 25">
              <a:extLst>
                <a:ext uri="{FF2B5EF4-FFF2-40B4-BE49-F238E27FC236}">
                  <a16:creationId xmlns:a16="http://schemas.microsoft.com/office/drawing/2014/main" id="{AAFA7174-68FA-274D-A36C-B8B94FA3E1A4}"/>
                </a:ext>
              </a:extLst>
            </p:cNvPr>
            <p:cNvSpPr/>
            <p:nvPr/>
          </p:nvSpPr>
          <p:spPr>
            <a:xfrm>
              <a:off x="13367903" y="10299324"/>
              <a:ext cx="27940" cy="71120"/>
            </a:xfrm>
            <a:custGeom>
              <a:avLst/>
              <a:gdLst/>
              <a:ahLst/>
              <a:cxnLst/>
              <a:rect l="l" t="t" r="r" b="b"/>
              <a:pathLst>
                <a:path w="27940" h="71120">
                  <a:moveTo>
                    <a:pt x="27343" y="0"/>
                  </a:moveTo>
                  <a:lnTo>
                    <a:pt x="14414" y="0"/>
                  </a:lnTo>
                  <a:lnTo>
                    <a:pt x="0" y="12534"/>
                  </a:lnTo>
                  <a:lnTo>
                    <a:pt x="0" y="26454"/>
                  </a:lnTo>
                  <a:lnTo>
                    <a:pt x="14414" y="13919"/>
                  </a:lnTo>
                  <a:lnTo>
                    <a:pt x="14414" y="70802"/>
                  </a:lnTo>
                  <a:lnTo>
                    <a:pt x="27343" y="70802"/>
                  </a:lnTo>
                  <a:lnTo>
                    <a:pt x="27343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56" name="object 26">
              <a:extLst>
                <a:ext uri="{FF2B5EF4-FFF2-40B4-BE49-F238E27FC236}">
                  <a16:creationId xmlns:a16="http://schemas.microsoft.com/office/drawing/2014/main" id="{9EBF0A81-D910-9042-8F92-5701A125813D}"/>
                </a:ext>
              </a:extLst>
            </p:cNvPr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13421668" y="10298727"/>
              <a:ext cx="168310" cy="72002"/>
            </a:xfrm>
            <a:prstGeom prst="rect">
              <a:avLst/>
            </a:prstGeom>
          </p:spPr>
        </p:pic>
      </p:grpSp>
      <p:pic>
        <p:nvPicPr>
          <p:cNvPr id="57" name="object 27">
            <a:extLst>
              <a:ext uri="{FF2B5EF4-FFF2-40B4-BE49-F238E27FC236}">
                <a16:creationId xmlns:a16="http://schemas.microsoft.com/office/drawing/2014/main" id="{0A66C3C2-F812-2741-9713-4DFAEFEC8C44}"/>
              </a:ext>
            </a:extLst>
          </p:cNvPr>
          <p:cNvPicPr/>
          <p:nvPr userDrawn="1"/>
        </p:nvPicPr>
        <p:blipFill>
          <a:blip r:embed="rId10" cstate="print"/>
          <a:stretch>
            <a:fillRect/>
          </a:stretch>
        </p:blipFill>
        <p:spPr>
          <a:xfrm>
            <a:off x="13860719" y="10298727"/>
            <a:ext cx="105700" cy="72002"/>
          </a:xfrm>
          <a:prstGeom prst="rect">
            <a:avLst/>
          </a:prstGeom>
        </p:spPr>
      </p:pic>
      <p:sp>
        <p:nvSpPr>
          <p:cNvPr id="58" name="object 28">
            <a:extLst>
              <a:ext uri="{FF2B5EF4-FFF2-40B4-BE49-F238E27FC236}">
                <a16:creationId xmlns:a16="http://schemas.microsoft.com/office/drawing/2014/main" id="{1112ADBE-D924-FE48-B4A8-772D595778FF}"/>
              </a:ext>
            </a:extLst>
          </p:cNvPr>
          <p:cNvSpPr/>
          <p:nvPr userDrawn="1"/>
        </p:nvSpPr>
        <p:spPr>
          <a:xfrm>
            <a:off x="13621170" y="10298734"/>
            <a:ext cx="218440" cy="72390"/>
          </a:xfrm>
          <a:custGeom>
            <a:avLst/>
            <a:gdLst/>
            <a:ahLst/>
            <a:cxnLst/>
            <a:rect l="l" t="t" r="r" b="b"/>
            <a:pathLst>
              <a:path w="218440" h="72390">
                <a:moveTo>
                  <a:pt x="80556" y="71399"/>
                </a:moveTo>
                <a:lnTo>
                  <a:pt x="55956" y="46799"/>
                </a:lnTo>
                <a:lnTo>
                  <a:pt x="43865" y="46799"/>
                </a:lnTo>
                <a:lnTo>
                  <a:pt x="59423" y="62357"/>
                </a:lnTo>
                <a:lnTo>
                  <a:pt x="0" y="62357"/>
                </a:lnTo>
                <a:lnTo>
                  <a:pt x="0" y="71399"/>
                </a:lnTo>
                <a:lnTo>
                  <a:pt x="80556" y="71399"/>
                </a:lnTo>
                <a:close/>
              </a:path>
              <a:path w="218440" h="72390">
                <a:moveTo>
                  <a:pt x="153898" y="20586"/>
                </a:moveTo>
                <a:lnTo>
                  <a:pt x="152298" y="12001"/>
                </a:lnTo>
                <a:lnTo>
                  <a:pt x="147853" y="5524"/>
                </a:lnTo>
                <a:lnTo>
                  <a:pt x="141046" y="1422"/>
                </a:lnTo>
                <a:lnTo>
                  <a:pt x="132410" y="0"/>
                </a:lnTo>
                <a:lnTo>
                  <a:pt x="123913" y="1409"/>
                </a:lnTo>
                <a:lnTo>
                  <a:pt x="117068" y="5499"/>
                </a:lnTo>
                <a:lnTo>
                  <a:pt x="112496" y="12001"/>
                </a:lnTo>
                <a:lnTo>
                  <a:pt x="110832" y="20675"/>
                </a:lnTo>
                <a:lnTo>
                  <a:pt x="123761" y="20675"/>
                </a:lnTo>
                <a:lnTo>
                  <a:pt x="123761" y="13817"/>
                </a:lnTo>
                <a:lnTo>
                  <a:pt x="128130" y="11633"/>
                </a:lnTo>
                <a:lnTo>
                  <a:pt x="137883" y="11633"/>
                </a:lnTo>
                <a:lnTo>
                  <a:pt x="140970" y="15214"/>
                </a:lnTo>
                <a:lnTo>
                  <a:pt x="140970" y="23774"/>
                </a:lnTo>
                <a:lnTo>
                  <a:pt x="139877" y="25958"/>
                </a:lnTo>
                <a:lnTo>
                  <a:pt x="110832" y="59766"/>
                </a:lnTo>
                <a:lnTo>
                  <a:pt x="110832" y="71399"/>
                </a:lnTo>
                <a:lnTo>
                  <a:pt x="153898" y="71399"/>
                </a:lnTo>
                <a:lnTo>
                  <a:pt x="153898" y="59766"/>
                </a:lnTo>
                <a:lnTo>
                  <a:pt x="126542" y="59766"/>
                </a:lnTo>
                <a:lnTo>
                  <a:pt x="151206" y="31127"/>
                </a:lnTo>
                <a:lnTo>
                  <a:pt x="153898" y="27444"/>
                </a:lnTo>
                <a:lnTo>
                  <a:pt x="153898" y="20586"/>
                </a:lnTo>
                <a:close/>
              </a:path>
              <a:path w="218440" h="72390">
                <a:moveTo>
                  <a:pt x="218249" y="21082"/>
                </a:moveTo>
                <a:lnTo>
                  <a:pt x="216509" y="12077"/>
                </a:lnTo>
                <a:lnTo>
                  <a:pt x="216192" y="11633"/>
                </a:lnTo>
                <a:lnTo>
                  <a:pt x="211836" y="5461"/>
                </a:lnTo>
                <a:lnTo>
                  <a:pt x="205320" y="1587"/>
                </a:lnTo>
                <a:lnTo>
                  <a:pt x="205320" y="15316"/>
                </a:lnTo>
                <a:lnTo>
                  <a:pt x="205320" y="56781"/>
                </a:lnTo>
                <a:lnTo>
                  <a:pt x="201942" y="60363"/>
                </a:lnTo>
                <a:lnTo>
                  <a:pt x="191592" y="60363"/>
                </a:lnTo>
                <a:lnTo>
                  <a:pt x="188125" y="56781"/>
                </a:lnTo>
                <a:lnTo>
                  <a:pt x="188125" y="15316"/>
                </a:lnTo>
                <a:lnTo>
                  <a:pt x="191592" y="11633"/>
                </a:lnTo>
                <a:lnTo>
                  <a:pt x="201942" y="11633"/>
                </a:lnTo>
                <a:lnTo>
                  <a:pt x="205320" y="15316"/>
                </a:lnTo>
                <a:lnTo>
                  <a:pt x="205320" y="1587"/>
                </a:lnTo>
                <a:lnTo>
                  <a:pt x="204990" y="1384"/>
                </a:lnTo>
                <a:lnTo>
                  <a:pt x="196773" y="0"/>
                </a:lnTo>
                <a:lnTo>
                  <a:pt x="188531" y="1384"/>
                </a:lnTo>
                <a:lnTo>
                  <a:pt x="181648" y="5461"/>
                </a:lnTo>
                <a:lnTo>
                  <a:pt x="176936" y="12077"/>
                </a:lnTo>
                <a:lnTo>
                  <a:pt x="175196" y="21082"/>
                </a:lnTo>
                <a:lnTo>
                  <a:pt x="175196" y="50914"/>
                </a:lnTo>
                <a:lnTo>
                  <a:pt x="176936" y="59918"/>
                </a:lnTo>
                <a:lnTo>
                  <a:pt x="181648" y="66535"/>
                </a:lnTo>
                <a:lnTo>
                  <a:pt x="188531" y="70612"/>
                </a:lnTo>
                <a:lnTo>
                  <a:pt x="196773" y="72009"/>
                </a:lnTo>
                <a:lnTo>
                  <a:pt x="204990" y="70612"/>
                </a:lnTo>
                <a:lnTo>
                  <a:pt x="211836" y="66535"/>
                </a:lnTo>
                <a:lnTo>
                  <a:pt x="216192" y="60363"/>
                </a:lnTo>
                <a:lnTo>
                  <a:pt x="216509" y="59918"/>
                </a:lnTo>
                <a:lnTo>
                  <a:pt x="218249" y="50914"/>
                </a:lnTo>
                <a:lnTo>
                  <a:pt x="218249" y="21082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9" name="object 29">
            <a:extLst>
              <a:ext uri="{FF2B5EF4-FFF2-40B4-BE49-F238E27FC236}">
                <a16:creationId xmlns:a16="http://schemas.microsoft.com/office/drawing/2014/main" id="{45CC81C6-0880-2E4C-8C60-B1825463D4F7}"/>
              </a:ext>
            </a:extLst>
          </p:cNvPr>
          <p:cNvSpPr/>
          <p:nvPr userDrawn="1"/>
        </p:nvSpPr>
        <p:spPr>
          <a:xfrm>
            <a:off x="0" y="0"/>
            <a:ext cx="14400530" cy="108585"/>
          </a:xfrm>
          <a:custGeom>
            <a:avLst/>
            <a:gdLst/>
            <a:ahLst/>
            <a:cxnLst/>
            <a:rect l="l" t="t" r="r" b="b"/>
            <a:pathLst>
              <a:path w="14400530" h="108585">
                <a:moveTo>
                  <a:pt x="14399996" y="0"/>
                </a:moveTo>
                <a:lnTo>
                  <a:pt x="0" y="0"/>
                </a:lnTo>
                <a:lnTo>
                  <a:pt x="0" y="108000"/>
                </a:lnTo>
                <a:lnTo>
                  <a:pt x="14399996" y="108000"/>
                </a:lnTo>
                <a:lnTo>
                  <a:pt x="14399996" y="0"/>
                </a:lnTo>
                <a:close/>
              </a:path>
            </a:pathLst>
          </a:custGeom>
          <a:solidFill>
            <a:srgbClr val="AF2947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60" name="object 30">
            <a:extLst>
              <a:ext uri="{FF2B5EF4-FFF2-40B4-BE49-F238E27FC236}">
                <a16:creationId xmlns:a16="http://schemas.microsoft.com/office/drawing/2014/main" id="{1F0B297D-800D-FC40-B765-C51849D2B84C}"/>
              </a:ext>
            </a:extLst>
          </p:cNvPr>
          <p:cNvGrpSpPr/>
          <p:nvPr userDrawn="1"/>
        </p:nvGrpSpPr>
        <p:grpSpPr>
          <a:xfrm>
            <a:off x="0" y="9438843"/>
            <a:ext cx="14400530" cy="208915"/>
            <a:chOff x="0" y="9438843"/>
            <a:chExt cx="14400530" cy="208915"/>
          </a:xfrm>
        </p:grpSpPr>
        <p:pic>
          <p:nvPicPr>
            <p:cNvPr id="61" name="object 31">
              <a:extLst>
                <a:ext uri="{FF2B5EF4-FFF2-40B4-BE49-F238E27FC236}">
                  <a16:creationId xmlns:a16="http://schemas.microsoft.com/office/drawing/2014/main" id="{A3167668-D69A-F842-8468-4A82AB1806E2}"/>
                </a:ext>
              </a:extLst>
            </p:cNvPr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0" y="9438843"/>
              <a:ext cx="14399996" cy="208667"/>
            </a:xfrm>
            <a:prstGeom prst="rect">
              <a:avLst/>
            </a:prstGeom>
          </p:spPr>
        </p:pic>
        <p:sp>
          <p:nvSpPr>
            <p:cNvPr id="62" name="object 32">
              <a:extLst>
                <a:ext uri="{FF2B5EF4-FFF2-40B4-BE49-F238E27FC236}">
                  <a16:creationId xmlns:a16="http://schemas.microsoft.com/office/drawing/2014/main" id="{9E243AF4-C28E-584A-A434-D2BF27FA42F7}"/>
                </a:ext>
              </a:extLst>
            </p:cNvPr>
            <p:cNvSpPr/>
            <p:nvPr/>
          </p:nvSpPr>
          <p:spPr>
            <a:xfrm>
              <a:off x="0" y="9438843"/>
              <a:ext cx="14400530" cy="104775"/>
            </a:xfrm>
            <a:custGeom>
              <a:avLst/>
              <a:gdLst/>
              <a:ahLst/>
              <a:cxnLst/>
              <a:rect l="l" t="t" r="r" b="b"/>
              <a:pathLst>
                <a:path w="14400530" h="104775">
                  <a:moveTo>
                    <a:pt x="14399996" y="0"/>
                  </a:moveTo>
                  <a:lnTo>
                    <a:pt x="14399996" y="104584"/>
                  </a:lnTo>
                  <a:lnTo>
                    <a:pt x="0" y="104584"/>
                  </a:lnTo>
                  <a:lnTo>
                    <a:pt x="0" y="0"/>
                  </a:lnTo>
                  <a:lnTo>
                    <a:pt x="14399996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40097653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153584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6A3E6361-4498-1A40-9ADF-1B81E9133DC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818813" y="8982075"/>
            <a:ext cx="3240087" cy="576263"/>
          </a:xfrm>
        </p:spPr>
        <p:txBody>
          <a:bodyPr/>
          <a:lstStyle/>
          <a:p>
            <a:fld id="{CBE38ADE-F3D4-C34F-A7C0-AB39CAC64850}" type="slidenum">
              <a:rPr kumimoji="1" lang="ja-JP" altLang="en-US" sz="1600" smtClean="0">
                <a:solidFill>
                  <a:schemeClr val="tx1"/>
                </a:solidFill>
                <a:latin typeface="MS Gothic" panose="020B0609070205080204" pitchFamily="49" charset="-128"/>
                <a:ea typeface="MS Gothic" panose="020B0609070205080204" pitchFamily="49" charset="-128"/>
              </a:rPr>
              <a:t>1</a:t>
            </a:fld>
            <a:endParaRPr kumimoji="1" lang="ja-JP" altLang="en-US" sz="1600">
              <a:solidFill>
                <a:schemeClr val="tx1"/>
              </a:solidFill>
              <a:latin typeface="MS Gothic" panose="020B0609070205080204" pitchFamily="49" charset="-128"/>
              <a:ea typeface="MS Gothic" panose="020B0609070205080204" pitchFamily="49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63424487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デザインの設定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</TotalTime>
  <Words>1</Words>
  <Application>Microsoft Macintosh PowerPoint</Application>
  <PresentationFormat>ユーザー設定</PresentationFormat>
  <Paragraphs>1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2</vt:i4>
      </vt:variant>
      <vt:variant>
        <vt:lpstr>スライド タイトル</vt:lpstr>
      </vt:variant>
      <vt:variant>
        <vt:i4>2</vt:i4>
      </vt:variant>
    </vt:vector>
  </HeadingPairs>
  <TitlesOfParts>
    <vt:vector size="8" baseType="lpstr">
      <vt:lpstr>MS Gothic</vt:lpstr>
      <vt:lpstr>游ゴシック</vt:lpstr>
      <vt:lpstr>Arial</vt:lpstr>
      <vt:lpstr>Calibri</vt:lpstr>
      <vt:lpstr>Office Theme</vt:lpstr>
      <vt:lpstr>デザインの設定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パワポフォーマット_220210</dc:title>
  <cp:lastModifiedBy>m.kitazawa</cp:lastModifiedBy>
  <cp:revision>14</cp:revision>
  <dcterms:created xsi:type="dcterms:W3CDTF">2022-02-10T01:03:39Z</dcterms:created>
  <dcterms:modified xsi:type="dcterms:W3CDTF">2022-02-14T01:49:57Z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2022-02-10T00:00:00Z</vt:filetime>
  </property>
  <property fmtid="{D5CDD505-2E9C-101B-9397-08002B2CF9AE}" pid="3" name="Creator">
    <vt:lpwstr>Adobe Illustrator 25.0 (Macintosh)</vt:lpwstr>
  </property>
  <property fmtid="{D5CDD505-2E9C-101B-9397-08002B2CF9AE}" pid="4" name="LastSaved">
    <vt:filetime>2022-02-10T00:00:00Z</vt:filetime>
  </property>
</Properties>
</file>