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4950" y="256833"/>
            <a:ext cx="8699500" cy="636973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スライド番号"/>
          <p:cNvSpPr txBox="1"/>
          <p:nvPr>
            <p:ph type="sldNum" sz="quarter" idx="2"/>
          </p:nvPr>
        </p:nvSpPr>
        <p:spPr>
          <a:xfrm>
            <a:off x="8530932" y="6269037"/>
            <a:ext cx="245403" cy="22698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4950" y="256833"/>
            <a:ext cx="8699500" cy="636973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タイトルテキスト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タイトルテキスト</a:t>
            </a:r>
          </a:p>
        </p:txBody>
      </p:sp>
      <p:sp>
        <p:nvSpPr>
          <p:cNvPr id="5" name="本文レベル1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" name="スライド番号"/>
          <p:cNvSpPr txBox="1"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スライド番号"/>
          <p:cNvSpPr txBox="1"/>
          <p:nvPr>
            <p:ph type="sldNum" sz="quarter" idx="2"/>
          </p:nvPr>
        </p:nvSpPr>
        <p:spPr>
          <a:xfrm>
            <a:off x="8530932" y="6269037"/>
            <a:ext cx="245403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"/>
          <p:cNvSpPr txBox="1"/>
          <p:nvPr>
            <p:ph type="sldNum" sz="quarter" idx="2"/>
          </p:nvPr>
        </p:nvSpPr>
        <p:spPr>
          <a:xfrm>
            <a:off x="8601563" y="6269037"/>
            <a:ext cx="174772" cy="2269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