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2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86" d="100"/>
          <a:sy n="86" d="100"/>
        </p:scale>
        <p:origin x="7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735C65-77B3-7C52-3A4F-EEF9771A0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1504" y="337931"/>
            <a:ext cx="9144000" cy="70567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362D424-6E79-A833-8BE0-B909C68E9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504" y="136573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1CEF2E-F5F9-3369-E432-F875E2332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61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26C4F0-31D9-7240-E2B2-2494B2528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765544C-A27C-B23D-73DA-DE0231598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45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311BA8-D1AE-F5D8-6727-1ADCDB17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5703" y="6219458"/>
            <a:ext cx="2743200" cy="365125"/>
          </a:xfrm>
        </p:spPr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0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26C4F0-31D9-7240-E2B2-2494B2528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765544C-A27C-B23D-73DA-DE0231598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83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233708B-4090-EC71-96EB-0F7653E66E46}"/>
              </a:ext>
            </a:extLst>
          </p:cNvPr>
          <p:cNvSpPr/>
          <p:nvPr userDrawn="1"/>
        </p:nvSpPr>
        <p:spPr>
          <a:xfrm>
            <a:off x="0" y="0"/>
            <a:ext cx="1759226" cy="5929754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 descr="文字が書かれている&#10;&#10;中程度の精度で自動的に生成された説明">
            <a:extLst>
              <a:ext uri="{FF2B5EF4-FFF2-40B4-BE49-F238E27FC236}">
                <a16:creationId xmlns:a16="http://schemas.microsoft.com/office/drawing/2014/main" id="{206503F5-164E-D78A-F1E2-61472AF53A0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067" y="6084129"/>
            <a:ext cx="1687092" cy="637346"/>
          </a:xfrm>
          <a:prstGeom prst="rect">
            <a:avLst/>
          </a:prstGeom>
        </p:spPr>
      </p:pic>
      <p:pic>
        <p:nvPicPr>
          <p:cNvPr id="18" name="図 17" descr="図形&#10;&#10;中程度の精度で自動的に生成された説明">
            <a:extLst>
              <a:ext uri="{FF2B5EF4-FFF2-40B4-BE49-F238E27FC236}">
                <a16:creationId xmlns:a16="http://schemas.microsoft.com/office/drawing/2014/main" id="{926472B1-39F5-EF33-E284-BCC993880D7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802" y="332036"/>
            <a:ext cx="1247622" cy="347414"/>
          </a:xfrm>
          <a:prstGeom prst="rect">
            <a:avLst/>
          </a:prstGeom>
        </p:spPr>
      </p:pic>
      <p:pic>
        <p:nvPicPr>
          <p:cNvPr id="19" name="図 18" descr="ロゴ&#10;&#10;自動的に生成された説明">
            <a:extLst>
              <a:ext uri="{FF2B5EF4-FFF2-40B4-BE49-F238E27FC236}">
                <a16:creationId xmlns:a16="http://schemas.microsoft.com/office/drawing/2014/main" id="{BE15813C-B075-5CF5-131E-D0C39BDC64E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578214" y="6142330"/>
            <a:ext cx="527375" cy="520943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90B0A3-B148-787F-F612-79B9CC72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678" y="290900"/>
            <a:ext cx="9710530" cy="1070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B2AF78-A4D0-C7B2-A954-B6C7A6902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8679" y="1599284"/>
            <a:ext cx="9710530" cy="4330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578871-201A-3396-4219-914AE5D98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16008" y="6249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6AFCB0C9-69BA-BB97-141B-79CE7A58C26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249708" y="6041626"/>
            <a:ext cx="2710936" cy="78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21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図形&#10;&#10;中程度の精度で自動的に生成された説明">
            <a:extLst>
              <a:ext uri="{FF2B5EF4-FFF2-40B4-BE49-F238E27FC236}">
                <a16:creationId xmlns:a16="http://schemas.microsoft.com/office/drawing/2014/main" id="{926472B1-39F5-EF33-E284-BCC993880D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83968" y="174303"/>
            <a:ext cx="873156" cy="243140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90B0A3-B148-787F-F612-79B9CC72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297" y="536713"/>
            <a:ext cx="9725440" cy="54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B2AF78-A4D0-C7B2-A954-B6C7A6902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298" y="1272209"/>
            <a:ext cx="9725440" cy="4610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578871-201A-3396-4219-914AE5D98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3924" y="63185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4" name="図 3" descr="ロゴ&#10;&#10;自動的に生成された説明">
            <a:extLst>
              <a:ext uri="{FF2B5EF4-FFF2-40B4-BE49-F238E27FC236}">
                <a16:creationId xmlns:a16="http://schemas.microsoft.com/office/drawing/2014/main" id="{56606218-84E3-2CA4-279A-A384BB00EF7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578214" y="6142330"/>
            <a:ext cx="527375" cy="520943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8F9CA62D-8C7C-E744-FEE7-A65C104DE8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49708" y="6041626"/>
            <a:ext cx="2710936" cy="78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7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10EE3A-EBA5-6FFF-6F1B-B951ED7F98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1504" y="2376938"/>
            <a:ext cx="9144000" cy="705679"/>
          </a:xfrm>
        </p:spPr>
        <p:txBody>
          <a:bodyPr>
            <a:normAutofit/>
          </a:bodyPr>
          <a:lstStyle/>
          <a:p>
            <a:endParaRPr kumimoji="1" lang="ja-JP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7F4749-0609-9F70-F2ED-4C33254D98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504" y="3289127"/>
            <a:ext cx="9144000" cy="1655762"/>
          </a:xfrm>
        </p:spPr>
        <p:txBody>
          <a:bodyPr/>
          <a:lstStyle/>
          <a:p>
            <a:endParaRPr kumimoji="1" lang="ja-JP" altLang="en-US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38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239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1_Office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Yahoo</dc:creator>
  <cp:lastModifiedBy>102718</cp:lastModifiedBy>
  <cp:revision>7</cp:revision>
  <dcterms:created xsi:type="dcterms:W3CDTF">2023-09-30T10:48:24Z</dcterms:created>
  <dcterms:modified xsi:type="dcterms:W3CDTF">2023-10-11T23:43:31Z</dcterms:modified>
</cp:coreProperties>
</file>