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  <p:sldMasterId id="2147483666" r:id="rId2"/>
  </p:sldMasterIdLst>
  <p:notesMasterIdLst>
    <p:notesMasterId r:id="rId5"/>
  </p:notesMasterIdLst>
  <p:sldIdLst>
    <p:sldId id="272" r:id="rId3"/>
    <p:sldId id="274" r:id="rId4"/>
  </p:sldIdLst>
  <p:sldSz cx="14401800" cy="10801350"/>
  <p:notesSz cx="14401800" cy="10801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/>
    <p:restoredTop sz="96190"/>
  </p:normalViewPr>
  <p:slideViewPr>
    <p:cSldViewPr>
      <p:cViewPr varScale="1">
        <p:scale>
          <a:sx n="78" d="100"/>
          <a:sy n="78" d="100"/>
        </p:scale>
        <p:origin x="1848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240463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58163" y="0"/>
            <a:ext cx="6240462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57BF2-B22E-3A47-82F0-B79EB2198F32}" type="datetimeFigureOut">
              <a:rPr kumimoji="1" lang="ja-JP" altLang="en-US" smtClean="0"/>
              <a:t>2022/2/14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70438" y="1350963"/>
            <a:ext cx="4860925" cy="3644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9863" y="5197475"/>
            <a:ext cx="11522075" cy="4254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0260013"/>
            <a:ext cx="6240463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58163" y="10260013"/>
            <a:ext cx="6240462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E3741-A4FC-DB4C-B1DB-CDB5E8A06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929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21C9AC1D-D692-1A45-BA0C-D895E1B6F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23732" y="8987377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63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theme" Target="../theme/them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theme" Target="../theme/theme2.xml"/><Relationship Id="rId16" Type="http://schemas.openxmlformats.org/officeDocument/2006/relationships/image" Target="../media/image33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bject 2">
            <a:extLst>
              <a:ext uri="{FF2B5EF4-FFF2-40B4-BE49-F238E27FC236}">
                <a16:creationId xmlns:a16="http://schemas.microsoft.com/office/drawing/2014/main" id="{6B7D69F7-7B47-9A43-80AC-516D2EE1DA21}"/>
              </a:ext>
            </a:extLst>
          </p:cNvPr>
          <p:cNvSpPr/>
          <p:nvPr userDrawn="1"/>
        </p:nvSpPr>
        <p:spPr>
          <a:xfrm>
            <a:off x="11602160" y="9476774"/>
            <a:ext cx="466090" cy="514350"/>
          </a:xfrm>
          <a:custGeom>
            <a:avLst/>
            <a:gdLst/>
            <a:ahLst/>
            <a:cxnLst/>
            <a:rect l="l" t="t" r="r" b="b"/>
            <a:pathLst>
              <a:path w="466090" h="514350">
                <a:moveTo>
                  <a:pt x="465937" y="0"/>
                </a:moveTo>
                <a:lnTo>
                  <a:pt x="366979" y="0"/>
                </a:lnTo>
                <a:lnTo>
                  <a:pt x="233337" y="278117"/>
                </a:lnTo>
                <a:lnTo>
                  <a:pt x="98958" y="0"/>
                </a:lnTo>
                <a:lnTo>
                  <a:pt x="0" y="0"/>
                </a:lnTo>
                <a:lnTo>
                  <a:pt x="0" y="514349"/>
                </a:lnTo>
                <a:lnTo>
                  <a:pt x="100406" y="514349"/>
                </a:lnTo>
                <a:lnTo>
                  <a:pt x="100406" y="214553"/>
                </a:lnTo>
                <a:lnTo>
                  <a:pt x="199377" y="409600"/>
                </a:lnTo>
                <a:lnTo>
                  <a:pt x="267284" y="409600"/>
                </a:lnTo>
                <a:lnTo>
                  <a:pt x="365531" y="214553"/>
                </a:lnTo>
                <a:lnTo>
                  <a:pt x="365531" y="514349"/>
                </a:lnTo>
                <a:lnTo>
                  <a:pt x="465937" y="514349"/>
                </a:lnTo>
                <a:lnTo>
                  <a:pt x="46593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3">
            <a:extLst>
              <a:ext uri="{FF2B5EF4-FFF2-40B4-BE49-F238E27FC236}">
                <a16:creationId xmlns:a16="http://schemas.microsoft.com/office/drawing/2014/main" id="{ECCF66AB-DC72-8E48-B034-4A8321B20489}"/>
              </a:ext>
            </a:extLst>
          </p:cNvPr>
          <p:cNvSpPr/>
          <p:nvPr userDrawn="1"/>
        </p:nvSpPr>
        <p:spPr>
          <a:xfrm>
            <a:off x="12188000" y="9476778"/>
            <a:ext cx="339090" cy="514350"/>
          </a:xfrm>
          <a:custGeom>
            <a:avLst/>
            <a:gdLst/>
            <a:ahLst/>
            <a:cxnLst/>
            <a:rect l="l" t="t" r="r" b="b"/>
            <a:pathLst>
              <a:path w="339090" h="514350">
                <a:moveTo>
                  <a:pt x="338797" y="0"/>
                </a:moveTo>
                <a:lnTo>
                  <a:pt x="0" y="0"/>
                </a:lnTo>
                <a:lnTo>
                  <a:pt x="0" y="90170"/>
                </a:lnTo>
                <a:lnTo>
                  <a:pt x="0" y="210820"/>
                </a:lnTo>
                <a:lnTo>
                  <a:pt x="0" y="299720"/>
                </a:lnTo>
                <a:lnTo>
                  <a:pt x="0" y="424180"/>
                </a:lnTo>
                <a:lnTo>
                  <a:pt x="0" y="514350"/>
                </a:lnTo>
                <a:lnTo>
                  <a:pt x="338797" y="514350"/>
                </a:lnTo>
                <a:lnTo>
                  <a:pt x="338797" y="424180"/>
                </a:lnTo>
                <a:lnTo>
                  <a:pt x="100406" y="424180"/>
                </a:lnTo>
                <a:lnTo>
                  <a:pt x="100406" y="299720"/>
                </a:lnTo>
                <a:lnTo>
                  <a:pt x="303403" y="299720"/>
                </a:lnTo>
                <a:lnTo>
                  <a:pt x="303403" y="210820"/>
                </a:lnTo>
                <a:lnTo>
                  <a:pt x="100406" y="210820"/>
                </a:lnTo>
                <a:lnTo>
                  <a:pt x="100406" y="90170"/>
                </a:lnTo>
                <a:lnTo>
                  <a:pt x="338797" y="90170"/>
                </a:lnTo>
                <a:lnTo>
                  <a:pt x="33879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4">
            <a:extLst>
              <a:ext uri="{FF2B5EF4-FFF2-40B4-BE49-F238E27FC236}">
                <a16:creationId xmlns:a16="http://schemas.microsoft.com/office/drawing/2014/main" id="{E0CE7F87-372E-7843-8FA8-C72B368076DE}"/>
              </a:ext>
            </a:extLst>
          </p:cNvPr>
          <p:cNvSpPr/>
          <p:nvPr userDrawn="1"/>
        </p:nvSpPr>
        <p:spPr>
          <a:xfrm>
            <a:off x="12634048" y="9476778"/>
            <a:ext cx="100965" cy="514350"/>
          </a:xfrm>
          <a:custGeom>
            <a:avLst/>
            <a:gdLst/>
            <a:ahLst/>
            <a:cxnLst/>
            <a:rect l="l" t="t" r="r" b="b"/>
            <a:pathLst>
              <a:path w="100965" h="514350">
                <a:moveTo>
                  <a:pt x="100406" y="0"/>
                </a:moveTo>
                <a:lnTo>
                  <a:pt x="0" y="0"/>
                </a:lnTo>
                <a:lnTo>
                  <a:pt x="0" y="514350"/>
                </a:lnTo>
                <a:lnTo>
                  <a:pt x="100406" y="514350"/>
                </a:lnTo>
                <a:lnTo>
                  <a:pt x="10040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7" name="object 5">
            <a:extLst>
              <a:ext uri="{FF2B5EF4-FFF2-40B4-BE49-F238E27FC236}">
                <a16:creationId xmlns:a16="http://schemas.microsoft.com/office/drawing/2014/main" id="{31956FE9-5C16-4C4D-BABB-81E06AA6EB4B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3745311" y="9799950"/>
            <a:ext cx="64300" cy="191173"/>
          </a:xfrm>
          <a:prstGeom prst="rect">
            <a:avLst/>
          </a:prstGeom>
        </p:spPr>
      </p:pic>
      <p:sp>
        <p:nvSpPr>
          <p:cNvPr id="58" name="object 6">
            <a:extLst>
              <a:ext uri="{FF2B5EF4-FFF2-40B4-BE49-F238E27FC236}">
                <a16:creationId xmlns:a16="http://schemas.microsoft.com/office/drawing/2014/main" id="{5BB3B520-ADC8-9D4F-8118-81971CC34B71}"/>
              </a:ext>
            </a:extLst>
          </p:cNvPr>
          <p:cNvSpPr/>
          <p:nvPr userDrawn="1"/>
        </p:nvSpPr>
        <p:spPr>
          <a:xfrm>
            <a:off x="13316108" y="9472185"/>
            <a:ext cx="381000" cy="523875"/>
          </a:xfrm>
          <a:custGeom>
            <a:avLst/>
            <a:gdLst/>
            <a:ahLst/>
            <a:cxnLst/>
            <a:rect l="l" t="t" r="r" b="b"/>
            <a:pathLst>
              <a:path w="381000" h="523875">
                <a:moveTo>
                  <a:pt x="190449" y="0"/>
                </a:moveTo>
                <a:lnTo>
                  <a:pt x="130661" y="6869"/>
                </a:lnTo>
                <a:lnTo>
                  <a:pt x="82602" y="25844"/>
                </a:lnTo>
                <a:lnTo>
                  <a:pt x="45889" y="54478"/>
                </a:lnTo>
                <a:lnTo>
                  <a:pt x="20140" y="90322"/>
                </a:lnTo>
                <a:lnTo>
                  <a:pt x="4971" y="130929"/>
                </a:lnTo>
                <a:lnTo>
                  <a:pt x="0" y="173850"/>
                </a:lnTo>
                <a:lnTo>
                  <a:pt x="0" y="349415"/>
                </a:lnTo>
                <a:lnTo>
                  <a:pt x="4971" y="392336"/>
                </a:lnTo>
                <a:lnTo>
                  <a:pt x="20140" y="432942"/>
                </a:lnTo>
                <a:lnTo>
                  <a:pt x="45889" y="468787"/>
                </a:lnTo>
                <a:lnTo>
                  <a:pt x="82602" y="497420"/>
                </a:lnTo>
                <a:lnTo>
                  <a:pt x="130661" y="516396"/>
                </a:lnTo>
                <a:lnTo>
                  <a:pt x="190449" y="523265"/>
                </a:lnTo>
                <a:lnTo>
                  <a:pt x="250242" y="516396"/>
                </a:lnTo>
                <a:lnTo>
                  <a:pt x="298304" y="497420"/>
                </a:lnTo>
                <a:lnTo>
                  <a:pt x="335019" y="468787"/>
                </a:lnTo>
                <a:lnTo>
                  <a:pt x="360323" y="433565"/>
                </a:lnTo>
                <a:lnTo>
                  <a:pt x="190449" y="433565"/>
                </a:lnTo>
                <a:lnTo>
                  <a:pt x="152439" y="427584"/>
                </a:lnTo>
                <a:lnTo>
                  <a:pt x="124317" y="410414"/>
                </a:lnTo>
                <a:lnTo>
                  <a:pt x="106867" y="383217"/>
                </a:lnTo>
                <a:lnTo>
                  <a:pt x="100876" y="347154"/>
                </a:lnTo>
                <a:lnTo>
                  <a:pt x="100876" y="176110"/>
                </a:lnTo>
                <a:lnTo>
                  <a:pt x="106867" y="140042"/>
                </a:lnTo>
                <a:lnTo>
                  <a:pt x="124317" y="112845"/>
                </a:lnTo>
                <a:lnTo>
                  <a:pt x="152439" y="95679"/>
                </a:lnTo>
                <a:lnTo>
                  <a:pt x="190449" y="89700"/>
                </a:lnTo>
                <a:lnTo>
                  <a:pt x="360323" y="89700"/>
                </a:lnTo>
                <a:lnTo>
                  <a:pt x="335019" y="54478"/>
                </a:lnTo>
                <a:lnTo>
                  <a:pt x="298304" y="25844"/>
                </a:lnTo>
                <a:lnTo>
                  <a:pt x="250242" y="6869"/>
                </a:lnTo>
                <a:lnTo>
                  <a:pt x="190449" y="0"/>
                </a:lnTo>
                <a:close/>
              </a:path>
              <a:path w="381000" h="523875">
                <a:moveTo>
                  <a:pt x="360323" y="89700"/>
                </a:moveTo>
                <a:lnTo>
                  <a:pt x="190449" y="89700"/>
                </a:lnTo>
                <a:lnTo>
                  <a:pt x="228458" y="95679"/>
                </a:lnTo>
                <a:lnTo>
                  <a:pt x="256581" y="112845"/>
                </a:lnTo>
                <a:lnTo>
                  <a:pt x="274031" y="140042"/>
                </a:lnTo>
                <a:lnTo>
                  <a:pt x="280022" y="176110"/>
                </a:lnTo>
                <a:lnTo>
                  <a:pt x="280022" y="347154"/>
                </a:lnTo>
                <a:lnTo>
                  <a:pt x="274031" y="383217"/>
                </a:lnTo>
                <a:lnTo>
                  <a:pt x="256581" y="410414"/>
                </a:lnTo>
                <a:lnTo>
                  <a:pt x="228458" y="427584"/>
                </a:lnTo>
                <a:lnTo>
                  <a:pt x="190449" y="433565"/>
                </a:lnTo>
                <a:lnTo>
                  <a:pt x="360323" y="433565"/>
                </a:lnTo>
                <a:lnTo>
                  <a:pt x="360770" y="432942"/>
                </a:lnTo>
                <a:lnTo>
                  <a:pt x="375939" y="392336"/>
                </a:lnTo>
                <a:lnTo>
                  <a:pt x="380911" y="349415"/>
                </a:lnTo>
                <a:lnTo>
                  <a:pt x="380911" y="173850"/>
                </a:lnTo>
                <a:lnTo>
                  <a:pt x="375939" y="130929"/>
                </a:lnTo>
                <a:lnTo>
                  <a:pt x="360770" y="90322"/>
                </a:lnTo>
                <a:lnTo>
                  <a:pt x="360323" y="8970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9" name="object 7">
            <a:extLst>
              <a:ext uri="{FF2B5EF4-FFF2-40B4-BE49-F238E27FC236}">
                <a16:creationId xmlns:a16="http://schemas.microsoft.com/office/drawing/2014/main" id="{1A43FF6C-E042-924D-B02B-C9637A0831D5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3844387" y="9784894"/>
            <a:ext cx="125425" cy="206235"/>
          </a:xfrm>
          <a:prstGeom prst="rect">
            <a:avLst/>
          </a:prstGeom>
        </p:spPr>
      </p:pic>
      <p:grpSp>
        <p:nvGrpSpPr>
          <p:cNvPr id="60" name="object 8">
            <a:extLst>
              <a:ext uri="{FF2B5EF4-FFF2-40B4-BE49-F238E27FC236}">
                <a16:creationId xmlns:a16="http://schemas.microsoft.com/office/drawing/2014/main" id="{DF6B77CE-96E7-194E-A3F2-3F5B716EE8AE}"/>
              </a:ext>
            </a:extLst>
          </p:cNvPr>
          <p:cNvGrpSpPr/>
          <p:nvPr userDrawn="1"/>
        </p:nvGrpSpPr>
        <p:grpSpPr>
          <a:xfrm>
            <a:off x="12841689" y="9476774"/>
            <a:ext cx="381000" cy="518795"/>
            <a:chOff x="12841689" y="9476774"/>
            <a:chExt cx="381000" cy="518795"/>
          </a:xfrm>
        </p:grpSpPr>
        <p:sp>
          <p:nvSpPr>
            <p:cNvPr id="61" name="object 9">
              <a:extLst>
                <a:ext uri="{FF2B5EF4-FFF2-40B4-BE49-F238E27FC236}">
                  <a16:creationId xmlns:a16="http://schemas.microsoft.com/office/drawing/2014/main" id="{8FC00471-4534-6E42-9A2C-E80D3423B37B}"/>
                </a:ext>
              </a:extLst>
            </p:cNvPr>
            <p:cNvSpPr/>
            <p:nvPr/>
          </p:nvSpPr>
          <p:spPr>
            <a:xfrm>
              <a:off x="12841697" y="9476774"/>
              <a:ext cx="190500" cy="313055"/>
            </a:xfrm>
            <a:custGeom>
              <a:avLst/>
              <a:gdLst/>
              <a:ahLst/>
              <a:cxnLst/>
              <a:rect l="l" t="t" r="r" b="b"/>
              <a:pathLst>
                <a:path w="190500" h="313054">
                  <a:moveTo>
                    <a:pt x="190449" y="0"/>
                  </a:moveTo>
                  <a:lnTo>
                    <a:pt x="130661" y="6868"/>
                  </a:lnTo>
                  <a:lnTo>
                    <a:pt x="82602" y="25841"/>
                  </a:lnTo>
                  <a:lnTo>
                    <a:pt x="45889" y="54473"/>
                  </a:lnTo>
                  <a:lnTo>
                    <a:pt x="20140" y="90316"/>
                  </a:lnTo>
                  <a:lnTo>
                    <a:pt x="4971" y="130924"/>
                  </a:lnTo>
                  <a:lnTo>
                    <a:pt x="0" y="173850"/>
                  </a:lnTo>
                  <a:lnTo>
                    <a:pt x="0" y="313029"/>
                  </a:lnTo>
                  <a:lnTo>
                    <a:pt x="100876" y="313029"/>
                  </a:lnTo>
                  <a:lnTo>
                    <a:pt x="100876" y="176110"/>
                  </a:lnTo>
                  <a:lnTo>
                    <a:pt x="106867" y="140047"/>
                  </a:lnTo>
                  <a:lnTo>
                    <a:pt x="124317" y="112850"/>
                  </a:lnTo>
                  <a:lnTo>
                    <a:pt x="152439" y="95681"/>
                  </a:lnTo>
                  <a:lnTo>
                    <a:pt x="190449" y="89700"/>
                  </a:lnTo>
                  <a:lnTo>
                    <a:pt x="190449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10">
              <a:extLst>
                <a:ext uri="{FF2B5EF4-FFF2-40B4-BE49-F238E27FC236}">
                  <a16:creationId xmlns:a16="http://schemas.microsoft.com/office/drawing/2014/main" id="{803F3686-2F43-A04E-8152-A383C8F52B75}"/>
                </a:ext>
              </a:extLst>
            </p:cNvPr>
            <p:cNvSpPr/>
            <p:nvPr/>
          </p:nvSpPr>
          <p:spPr>
            <a:xfrm>
              <a:off x="12841689" y="9476774"/>
              <a:ext cx="381000" cy="518795"/>
            </a:xfrm>
            <a:custGeom>
              <a:avLst/>
              <a:gdLst/>
              <a:ahLst/>
              <a:cxnLst/>
              <a:rect l="l" t="t" r="r" b="b"/>
              <a:pathLst>
                <a:path w="381000" h="518795">
                  <a:moveTo>
                    <a:pt x="380911" y="0"/>
                  </a:moveTo>
                  <a:lnTo>
                    <a:pt x="220319" y="0"/>
                  </a:lnTo>
                  <a:lnTo>
                    <a:pt x="220319" y="89700"/>
                  </a:lnTo>
                  <a:lnTo>
                    <a:pt x="280034" y="89700"/>
                  </a:lnTo>
                  <a:lnTo>
                    <a:pt x="280034" y="342569"/>
                  </a:lnTo>
                  <a:lnTo>
                    <a:pt x="274043" y="378633"/>
                  </a:lnTo>
                  <a:lnTo>
                    <a:pt x="256593" y="405830"/>
                  </a:lnTo>
                  <a:lnTo>
                    <a:pt x="228471" y="422999"/>
                  </a:lnTo>
                  <a:lnTo>
                    <a:pt x="190461" y="428980"/>
                  </a:lnTo>
                  <a:lnTo>
                    <a:pt x="152450" y="422999"/>
                  </a:lnTo>
                  <a:lnTo>
                    <a:pt x="124323" y="405830"/>
                  </a:lnTo>
                  <a:lnTo>
                    <a:pt x="106869" y="378633"/>
                  </a:lnTo>
                  <a:lnTo>
                    <a:pt x="100876" y="342569"/>
                  </a:lnTo>
                  <a:lnTo>
                    <a:pt x="100876" y="342899"/>
                  </a:lnTo>
                  <a:lnTo>
                    <a:pt x="0" y="342899"/>
                  </a:lnTo>
                  <a:lnTo>
                    <a:pt x="0" y="344817"/>
                  </a:lnTo>
                  <a:lnTo>
                    <a:pt x="4971" y="387744"/>
                  </a:lnTo>
                  <a:lnTo>
                    <a:pt x="20140" y="428354"/>
                  </a:lnTo>
                  <a:lnTo>
                    <a:pt x="45891" y="464200"/>
                  </a:lnTo>
                  <a:lnTo>
                    <a:pt x="82606" y="492835"/>
                  </a:lnTo>
                  <a:lnTo>
                    <a:pt x="130668" y="511811"/>
                  </a:lnTo>
                  <a:lnTo>
                    <a:pt x="190461" y="518680"/>
                  </a:lnTo>
                  <a:lnTo>
                    <a:pt x="250249" y="511811"/>
                  </a:lnTo>
                  <a:lnTo>
                    <a:pt x="298308" y="492835"/>
                  </a:lnTo>
                  <a:lnTo>
                    <a:pt x="335021" y="464200"/>
                  </a:lnTo>
                  <a:lnTo>
                    <a:pt x="360770" y="428354"/>
                  </a:lnTo>
                  <a:lnTo>
                    <a:pt x="375939" y="387744"/>
                  </a:lnTo>
                  <a:lnTo>
                    <a:pt x="380911" y="344817"/>
                  </a:lnTo>
                  <a:lnTo>
                    <a:pt x="38091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3" name="object 11">
            <a:extLst>
              <a:ext uri="{FF2B5EF4-FFF2-40B4-BE49-F238E27FC236}">
                <a16:creationId xmlns:a16="http://schemas.microsoft.com/office/drawing/2014/main" id="{E5983246-E285-E041-AA03-689E0C4E4398}"/>
              </a:ext>
            </a:extLst>
          </p:cNvPr>
          <p:cNvGrpSpPr/>
          <p:nvPr userDrawn="1"/>
        </p:nvGrpSpPr>
        <p:grpSpPr>
          <a:xfrm>
            <a:off x="11602160" y="10079861"/>
            <a:ext cx="442595" cy="100965"/>
            <a:chOff x="11602160" y="10079861"/>
            <a:chExt cx="442595" cy="100965"/>
          </a:xfrm>
        </p:grpSpPr>
        <p:pic>
          <p:nvPicPr>
            <p:cNvPr id="64" name="object 12">
              <a:extLst>
                <a:ext uri="{FF2B5EF4-FFF2-40B4-BE49-F238E27FC236}">
                  <a16:creationId xmlns:a16="http://schemas.microsoft.com/office/drawing/2014/main" id="{7FABA4B4-A348-6B43-8E0E-2FB165600131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602160" y="10080699"/>
              <a:ext cx="89915" cy="99250"/>
            </a:xfrm>
            <a:prstGeom prst="rect">
              <a:avLst/>
            </a:prstGeom>
          </p:spPr>
        </p:pic>
        <p:pic>
          <p:nvPicPr>
            <p:cNvPr id="65" name="object 13">
              <a:extLst>
                <a:ext uri="{FF2B5EF4-FFF2-40B4-BE49-F238E27FC236}">
                  <a16:creationId xmlns:a16="http://schemas.microsoft.com/office/drawing/2014/main" id="{FF98A4FC-964F-6045-AAA1-9AADC2D1DEDA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729039" y="10080699"/>
              <a:ext cx="65379" cy="99250"/>
            </a:xfrm>
            <a:prstGeom prst="rect">
              <a:avLst/>
            </a:prstGeom>
          </p:spPr>
        </p:pic>
        <p:sp>
          <p:nvSpPr>
            <p:cNvPr id="66" name="object 14">
              <a:extLst>
                <a:ext uri="{FF2B5EF4-FFF2-40B4-BE49-F238E27FC236}">
                  <a16:creationId xmlns:a16="http://schemas.microsoft.com/office/drawing/2014/main" id="{2C030C2E-B8B1-D44D-966A-6B7D31097408}"/>
                </a:ext>
              </a:extLst>
            </p:cNvPr>
            <p:cNvSpPr/>
            <p:nvPr/>
          </p:nvSpPr>
          <p:spPr>
            <a:xfrm>
              <a:off x="11831523" y="10080700"/>
              <a:ext cx="106045" cy="100330"/>
            </a:xfrm>
            <a:custGeom>
              <a:avLst/>
              <a:gdLst/>
              <a:ahLst/>
              <a:cxnLst/>
              <a:rect l="l" t="t" r="r" b="b"/>
              <a:pathLst>
                <a:path w="106045" h="100329">
                  <a:moveTo>
                    <a:pt x="19367" y="0"/>
                  </a:moveTo>
                  <a:lnTo>
                    <a:pt x="0" y="0"/>
                  </a:lnTo>
                  <a:lnTo>
                    <a:pt x="0" y="99250"/>
                  </a:lnTo>
                  <a:lnTo>
                    <a:pt x="19367" y="99250"/>
                  </a:lnTo>
                  <a:lnTo>
                    <a:pt x="19367" y="0"/>
                  </a:lnTo>
                  <a:close/>
                </a:path>
                <a:path w="106045" h="100329">
                  <a:moveTo>
                    <a:pt x="105829" y="0"/>
                  </a:moveTo>
                  <a:lnTo>
                    <a:pt x="86448" y="0"/>
                  </a:lnTo>
                  <a:lnTo>
                    <a:pt x="86448" y="77228"/>
                  </a:lnTo>
                  <a:lnTo>
                    <a:pt x="80314" y="82804"/>
                  </a:lnTo>
                  <a:lnTo>
                    <a:pt x="64427" y="82804"/>
                  </a:lnTo>
                  <a:lnTo>
                    <a:pt x="61366" y="80429"/>
                  </a:lnTo>
                  <a:lnTo>
                    <a:pt x="58153" y="77228"/>
                  </a:lnTo>
                  <a:lnTo>
                    <a:pt x="45326" y="89916"/>
                  </a:lnTo>
                  <a:lnTo>
                    <a:pt x="50927" y="94627"/>
                  </a:lnTo>
                  <a:lnTo>
                    <a:pt x="56832" y="97777"/>
                  </a:lnTo>
                  <a:lnTo>
                    <a:pt x="63373" y="99542"/>
                  </a:lnTo>
                  <a:lnTo>
                    <a:pt x="70840" y="100088"/>
                  </a:lnTo>
                  <a:lnTo>
                    <a:pt x="84074" y="97942"/>
                  </a:lnTo>
                  <a:lnTo>
                    <a:pt x="95237" y="91567"/>
                  </a:lnTo>
                  <a:lnTo>
                    <a:pt x="102946" y="81102"/>
                  </a:lnTo>
                  <a:lnTo>
                    <a:pt x="105829" y="66636"/>
                  </a:lnTo>
                  <a:lnTo>
                    <a:pt x="10582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7" name="object 15">
              <a:extLst>
                <a:ext uri="{FF2B5EF4-FFF2-40B4-BE49-F238E27FC236}">
                  <a16:creationId xmlns:a16="http://schemas.microsoft.com/office/drawing/2014/main" id="{1B3A7B07-CB65-D44C-9247-DA1266E27848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971253" y="10079861"/>
              <a:ext cx="73329" cy="100926"/>
            </a:xfrm>
            <a:prstGeom prst="rect">
              <a:avLst/>
            </a:prstGeom>
          </p:spPr>
        </p:pic>
      </p:grpSp>
      <p:grpSp>
        <p:nvGrpSpPr>
          <p:cNvPr id="68" name="object 16">
            <a:extLst>
              <a:ext uri="{FF2B5EF4-FFF2-40B4-BE49-F238E27FC236}">
                <a16:creationId xmlns:a16="http://schemas.microsoft.com/office/drawing/2014/main" id="{6998B05A-44C8-064C-BF5A-52A381D3126C}"/>
              </a:ext>
            </a:extLst>
          </p:cNvPr>
          <p:cNvGrpSpPr/>
          <p:nvPr userDrawn="1"/>
        </p:nvGrpSpPr>
        <p:grpSpPr>
          <a:xfrm>
            <a:off x="12131476" y="10079859"/>
            <a:ext cx="912494" cy="100965"/>
            <a:chOff x="12131476" y="10079859"/>
            <a:chExt cx="912494" cy="100965"/>
          </a:xfrm>
        </p:grpSpPr>
        <p:pic>
          <p:nvPicPr>
            <p:cNvPr id="69" name="object 17">
              <a:extLst>
                <a:ext uri="{FF2B5EF4-FFF2-40B4-BE49-F238E27FC236}">
                  <a16:creationId xmlns:a16="http://schemas.microsoft.com/office/drawing/2014/main" id="{FAC02631-7B22-3641-85CC-AFA05AE434DF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131476" y="10080698"/>
              <a:ext cx="73050" cy="100088"/>
            </a:xfrm>
            <a:prstGeom prst="rect">
              <a:avLst/>
            </a:prstGeom>
          </p:spPr>
        </p:pic>
        <p:pic>
          <p:nvPicPr>
            <p:cNvPr id="70" name="object 18">
              <a:extLst>
                <a:ext uri="{FF2B5EF4-FFF2-40B4-BE49-F238E27FC236}">
                  <a16:creationId xmlns:a16="http://schemas.microsoft.com/office/drawing/2014/main" id="{748A7C09-165F-7749-8360-98BD6483459F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241495" y="10080699"/>
              <a:ext cx="75971" cy="99250"/>
            </a:xfrm>
            <a:prstGeom prst="rect">
              <a:avLst/>
            </a:prstGeom>
          </p:spPr>
        </p:pic>
        <p:sp>
          <p:nvSpPr>
            <p:cNvPr id="71" name="object 19">
              <a:extLst>
                <a:ext uri="{FF2B5EF4-FFF2-40B4-BE49-F238E27FC236}">
                  <a16:creationId xmlns:a16="http://schemas.microsoft.com/office/drawing/2014/main" id="{53E3EDD4-271B-8147-BD09-840825D2DFCF}"/>
                </a:ext>
              </a:extLst>
            </p:cNvPr>
            <p:cNvSpPr/>
            <p:nvPr/>
          </p:nvSpPr>
          <p:spPr>
            <a:xfrm>
              <a:off x="12354432" y="10080700"/>
              <a:ext cx="19685" cy="99695"/>
            </a:xfrm>
            <a:custGeom>
              <a:avLst/>
              <a:gdLst/>
              <a:ahLst/>
              <a:cxnLst/>
              <a:rect l="l" t="t" r="r" b="b"/>
              <a:pathLst>
                <a:path w="19684" h="99695">
                  <a:moveTo>
                    <a:pt x="19380" y="0"/>
                  </a:moveTo>
                  <a:lnTo>
                    <a:pt x="0" y="0"/>
                  </a:lnTo>
                  <a:lnTo>
                    <a:pt x="0" y="99250"/>
                  </a:lnTo>
                  <a:lnTo>
                    <a:pt x="19380" y="99250"/>
                  </a:lnTo>
                  <a:lnTo>
                    <a:pt x="193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2" name="object 20">
              <a:extLst>
                <a:ext uri="{FF2B5EF4-FFF2-40B4-BE49-F238E27FC236}">
                  <a16:creationId xmlns:a16="http://schemas.microsoft.com/office/drawing/2014/main" id="{C4D0FABC-7D2B-7640-AD57-7383301A6EC5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403393" y="10080699"/>
              <a:ext cx="80149" cy="99250"/>
            </a:xfrm>
            <a:prstGeom prst="rect">
              <a:avLst/>
            </a:prstGeom>
          </p:spPr>
        </p:pic>
        <p:pic>
          <p:nvPicPr>
            <p:cNvPr id="73" name="object 21">
              <a:extLst>
                <a:ext uri="{FF2B5EF4-FFF2-40B4-BE49-F238E27FC236}">
                  <a16:creationId xmlns:a16="http://schemas.microsoft.com/office/drawing/2014/main" id="{8833D92F-CF04-8442-94D6-B7FE3F50CE54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513121" y="10080699"/>
              <a:ext cx="65379" cy="99250"/>
            </a:xfrm>
            <a:prstGeom prst="rect">
              <a:avLst/>
            </a:prstGeom>
          </p:spPr>
        </p:pic>
        <p:pic>
          <p:nvPicPr>
            <p:cNvPr id="74" name="object 22">
              <a:extLst>
                <a:ext uri="{FF2B5EF4-FFF2-40B4-BE49-F238E27FC236}">
                  <a16:creationId xmlns:a16="http://schemas.microsoft.com/office/drawing/2014/main" id="{8F261A85-A12D-2943-9864-C31A7ACC2246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2615467" y="10080698"/>
              <a:ext cx="75145" cy="99250"/>
            </a:xfrm>
            <a:prstGeom prst="rect">
              <a:avLst/>
            </a:prstGeom>
          </p:spPr>
        </p:pic>
        <p:pic>
          <p:nvPicPr>
            <p:cNvPr id="75" name="object 23">
              <a:extLst>
                <a:ext uri="{FF2B5EF4-FFF2-40B4-BE49-F238E27FC236}">
                  <a16:creationId xmlns:a16="http://schemas.microsoft.com/office/drawing/2014/main" id="{1F7F0AD2-A7A7-8A4C-932C-D3FAC60A1892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2716289" y="10079859"/>
              <a:ext cx="73050" cy="100926"/>
            </a:xfrm>
            <a:prstGeom prst="rect">
              <a:avLst/>
            </a:prstGeom>
          </p:spPr>
        </p:pic>
        <p:sp>
          <p:nvSpPr>
            <p:cNvPr id="76" name="object 24">
              <a:extLst>
                <a:ext uri="{FF2B5EF4-FFF2-40B4-BE49-F238E27FC236}">
                  <a16:creationId xmlns:a16="http://schemas.microsoft.com/office/drawing/2014/main" id="{EF43CDA4-1D92-5549-8DA7-BA5B3B662C7E}"/>
                </a:ext>
              </a:extLst>
            </p:cNvPr>
            <p:cNvSpPr/>
            <p:nvPr/>
          </p:nvSpPr>
          <p:spPr>
            <a:xfrm>
              <a:off x="12826377" y="10080700"/>
              <a:ext cx="19685" cy="99695"/>
            </a:xfrm>
            <a:custGeom>
              <a:avLst/>
              <a:gdLst/>
              <a:ahLst/>
              <a:cxnLst/>
              <a:rect l="l" t="t" r="r" b="b"/>
              <a:pathLst>
                <a:path w="19684" h="99695">
                  <a:moveTo>
                    <a:pt x="19380" y="0"/>
                  </a:moveTo>
                  <a:lnTo>
                    <a:pt x="0" y="0"/>
                  </a:lnTo>
                  <a:lnTo>
                    <a:pt x="0" y="99250"/>
                  </a:lnTo>
                  <a:lnTo>
                    <a:pt x="19380" y="99250"/>
                  </a:lnTo>
                  <a:lnTo>
                    <a:pt x="1938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7" name="object 25">
              <a:extLst>
                <a:ext uri="{FF2B5EF4-FFF2-40B4-BE49-F238E27FC236}">
                  <a16:creationId xmlns:a16="http://schemas.microsoft.com/office/drawing/2014/main" id="{804BEA1A-6A8B-C647-A7E6-2863544BE049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2875333" y="10080698"/>
              <a:ext cx="168615" cy="99250"/>
            </a:xfrm>
            <a:prstGeom prst="rect">
              <a:avLst/>
            </a:prstGeom>
          </p:spPr>
        </p:pic>
      </p:grpSp>
      <p:sp>
        <p:nvSpPr>
          <p:cNvPr id="78" name="object 26">
            <a:extLst>
              <a:ext uri="{FF2B5EF4-FFF2-40B4-BE49-F238E27FC236}">
                <a16:creationId xmlns:a16="http://schemas.microsoft.com/office/drawing/2014/main" id="{EA709A89-7F63-274A-9EF1-FD64FE38E941}"/>
              </a:ext>
            </a:extLst>
          </p:cNvPr>
          <p:cNvSpPr/>
          <p:nvPr userDrawn="1"/>
        </p:nvSpPr>
        <p:spPr>
          <a:xfrm>
            <a:off x="13130809" y="10079863"/>
            <a:ext cx="311785" cy="100965"/>
          </a:xfrm>
          <a:custGeom>
            <a:avLst/>
            <a:gdLst/>
            <a:ahLst/>
            <a:cxnLst/>
            <a:rect l="l" t="t" r="r" b="b"/>
            <a:pathLst>
              <a:path w="311784" h="100965">
                <a:moveTo>
                  <a:pt x="38328" y="838"/>
                </a:moveTo>
                <a:lnTo>
                  <a:pt x="20205" y="838"/>
                </a:lnTo>
                <a:lnTo>
                  <a:pt x="0" y="18402"/>
                </a:lnTo>
                <a:lnTo>
                  <a:pt x="0" y="37909"/>
                </a:lnTo>
                <a:lnTo>
                  <a:pt x="20205" y="20345"/>
                </a:lnTo>
                <a:lnTo>
                  <a:pt x="20205" y="100088"/>
                </a:lnTo>
                <a:lnTo>
                  <a:pt x="38328" y="100088"/>
                </a:lnTo>
                <a:lnTo>
                  <a:pt x="38328" y="838"/>
                </a:lnTo>
                <a:close/>
              </a:path>
              <a:path w="311784" h="100965">
                <a:moveTo>
                  <a:pt x="137261" y="30670"/>
                </a:moveTo>
                <a:lnTo>
                  <a:pt x="134886" y="17589"/>
                </a:lnTo>
                <a:lnTo>
                  <a:pt x="134023" y="16319"/>
                </a:lnTo>
                <a:lnTo>
                  <a:pt x="128371" y="7975"/>
                </a:lnTo>
                <a:lnTo>
                  <a:pt x="119138" y="2387"/>
                </a:lnTo>
                <a:lnTo>
                  <a:pt x="119138" y="21615"/>
                </a:lnTo>
                <a:lnTo>
                  <a:pt x="119138" y="40017"/>
                </a:lnTo>
                <a:lnTo>
                  <a:pt x="113703" y="45313"/>
                </a:lnTo>
                <a:lnTo>
                  <a:pt x="98640" y="45313"/>
                </a:lnTo>
                <a:lnTo>
                  <a:pt x="93484" y="39598"/>
                </a:lnTo>
                <a:lnTo>
                  <a:pt x="93484" y="21615"/>
                </a:lnTo>
                <a:lnTo>
                  <a:pt x="98920" y="16319"/>
                </a:lnTo>
                <a:lnTo>
                  <a:pt x="113703" y="16319"/>
                </a:lnTo>
                <a:lnTo>
                  <a:pt x="119138" y="21615"/>
                </a:lnTo>
                <a:lnTo>
                  <a:pt x="119138" y="2387"/>
                </a:lnTo>
                <a:lnTo>
                  <a:pt x="118554" y="2032"/>
                </a:lnTo>
                <a:lnTo>
                  <a:pt x="106311" y="12"/>
                </a:lnTo>
                <a:lnTo>
                  <a:pt x="94056" y="2095"/>
                </a:lnTo>
                <a:lnTo>
                  <a:pt x="84251" y="8166"/>
                </a:lnTo>
                <a:lnTo>
                  <a:pt x="77724" y="17881"/>
                </a:lnTo>
                <a:lnTo>
                  <a:pt x="75361" y="30949"/>
                </a:lnTo>
                <a:lnTo>
                  <a:pt x="77571" y="43307"/>
                </a:lnTo>
                <a:lnTo>
                  <a:pt x="83439" y="52565"/>
                </a:lnTo>
                <a:lnTo>
                  <a:pt x="91833" y="58356"/>
                </a:lnTo>
                <a:lnTo>
                  <a:pt x="101574" y="60375"/>
                </a:lnTo>
                <a:lnTo>
                  <a:pt x="103936" y="60375"/>
                </a:lnTo>
                <a:lnTo>
                  <a:pt x="106591" y="60096"/>
                </a:lnTo>
                <a:lnTo>
                  <a:pt x="108953" y="59118"/>
                </a:lnTo>
                <a:lnTo>
                  <a:pt x="88328" y="100101"/>
                </a:lnTo>
                <a:lnTo>
                  <a:pt x="107988" y="100101"/>
                </a:lnTo>
                <a:lnTo>
                  <a:pt x="128066" y="59118"/>
                </a:lnTo>
                <a:lnTo>
                  <a:pt x="129032" y="57162"/>
                </a:lnTo>
                <a:lnTo>
                  <a:pt x="132194" y="50469"/>
                </a:lnTo>
                <a:lnTo>
                  <a:pt x="134251" y="45313"/>
                </a:lnTo>
                <a:lnTo>
                  <a:pt x="134810" y="43916"/>
                </a:lnTo>
                <a:lnTo>
                  <a:pt x="136601" y="37350"/>
                </a:lnTo>
                <a:lnTo>
                  <a:pt x="137261" y="30670"/>
                </a:lnTo>
                <a:close/>
              </a:path>
              <a:path w="311784" h="100965">
                <a:moveTo>
                  <a:pt x="223481" y="28854"/>
                </a:moveTo>
                <a:lnTo>
                  <a:pt x="221246" y="16827"/>
                </a:lnTo>
                <a:lnTo>
                  <a:pt x="215011" y="7747"/>
                </a:lnTo>
                <a:lnTo>
                  <a:pt x="205486" y="2006"/>
                </a:lnTo>
                <a:lnTo>
                  <a:pt x="193370" y="0"/>
                </a:lnTo>
                <a:lnTo>
                  <a:pt x="181470" y="1981"/>
                </a:lnTo>
                <a:lnTo>
                  <a:pt x="171869" y="7708"/>
                </a:lnTo>
                <a:lnTo>
                  <a:pt x="165455" y="16827"/>
                </a:lnTo>
                <a:lnTo>
                  <a:pt x="163118" y="28994"/>
                </a:lnTo>
                <a:lnTo>
                  <a:pt x="181241" y="28994"/>
                </a:lnTo>
                <a:lnTo>
                  <a:pt x="181241" y="19380"/>
                </a:lnTo>
                <a:lnTo>
                  <a:pt x="187375" y="16306"/>
                </a:lnTo>
                <a:lnTo>
                  <a:pt x="201041" y="16306"/>
                </a:lnTo>
                <a:lnTo>
                  <a:pt x="205359" y="21323"/>
                </a:lnTo>
                <a:lnTo>
                  <a:pt x="205359" y="33324"/>
                </a:lnTo>
                <a:lnTo>
                  <a:pt x="203835" y="36385"/>
                </a:lnTo>
                <a:lnTo>
                  <a:pt x="163118" y="83781"/>
                </a:lnTo>
                <a:lnTo>
                  <a:pt x="163118" y="100088"/>
                </a:lnTo>
                <a:lnTo>
                  <a:pt x="223481" y="100088"/>
                </a:lnTo>
                <a:lnTo>
                  <a:pt x="223481" y="83781"/>
                </a:lnTo>
                <a:lnTo>
                  <a:pt x="185140" y="83781"/>
                </a:lnTo>
                <a:lnTo>
                  <a:pt x="219722" y="43637"/>
                </a:lnTo>
                <a:lnTo>
                  <a:pt x="223481" y="38481"/>
                </a:lnTo>
                <a:lnTo>
                  <a:pt x="223481" y="28854"/>
                </a:lnTo>
                <a:close/>
              </a:path>
              <a:path w="311784" h="100965">
                <a:moveTo>
                  <a:pt x="311289" y="69989"/>
                </a:moveTo>
                <a:lnTo>
                  <a:pt x="293179" y="42214"/>
                </a:lnTo>
                <a:lnTo>
                  <a:pt x="293179" y="61341"/>
                </a:lnTo>
                <a:lnTo>
                  <a:pt x="293179" y="79324"/>
                </a:lnTo>
                <a:lnTo>
                  <a:pt x="287731" y="84620"/>
                </a:lnTo>
                <a:lnTo>
                  <a:pt x="272961" y="84620"/>
                </a:lnTo>
                <a:lnTo>
                  <a:pt x="267525" y="79324"/>
                </a:lnTo>
                <a:lnTo>
                  <a:pt x="267525" y="60921"/>
                </a:lnTo>
                <a:lnTo>
                  <a:pt x="272961" y="55626"/>
                </a:lnTo>
                <a:lnTo>
                  <a:pt x="288023" y="55626"/>
                </a:lnTo>
                <a:lnTo>
                  <a:pt x="293179" y="61341"/>
                </a:lnTo>
                <a:lnTo>
                  <a:pt x="293179" y="42214"/>
                </a:lnTo>
                <a:lnTo>
                  <a:pt x="291376" y="41833"/>
                </a:lnTo>
                <a:lnTo>
                  <a:pt x="285229" y="40563"/>
                </a:lnTo>
                <a:lnTo>
                  <a:pt x="282867" y="40563"/>
                </a:lnTo>
                <a:lnTo>
                  <a:pt x="280212" y="40843"/>
                </a:lnTo>
                <a:lnTo>
                  <a:pt x="277837" y="41833"/>
                </a:lnTo>
                <a:lnTo>
                  <a:pt x="298475" y="850"/>
                </a:lnTo>
                <a:lnTo>
                  <a:pt x="278676" y="850"/>
                </a:lnTo>
                <a:lnTo>
                  <a:pt x="257759" y="43776"/>
                </a:lnTo>
                <a:lnTo>
                  <a:pt x="254571" y="50469"/>
                </a:lnTo>
                <a:lnTo>
                  <a:pt x="251917" y="57023"/>
                </a:lnTo>
                <a:lnTo>
                  <a:pt x="250088" y="63576"/>
                </a:lnTo>
                <a:lnTo>
                  <a:pt x="249402" y="70269"/>
                </a:lnTo>
                <a:lnTo>
                  <a:pt x="251777" y="83350"/>
                </a:lnTo>
                <a:lnTo>
                  <a:pt x="258292" y="92964"/>
                </a:lnTo>
                <a:lnTo>
                  <a:pt x="268109" y="98894"/>
                </a:lnTo>
                <a:lnTo>
                  <a:pt x="280352" y="100926"/>
                </a:lnTo>
                <a:lnTo>
                  <a:pt x="292595" y="98831"/>
                </a:lnTo>
                <a:lnTo>
                  <a:pt x="302412" y="92773"/>
                </a:lnTo>
                <a:lnTo>
                  <a:pt x="307873" y="84620"/>
                </a:lnTo>
                <a:lnTo>
                  <a:pt x="308927" y="83058"/>
                </a:lnTo>
                <a:lnTo>
                  <a:pt x="311289" y="6998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27">
            <a:extLst>
              <a:ext uri="{FF2B5EF4-FFF2-40B4-BE49-F238E27FC236}">
                <a16:creationId xmlns:a16="http://schemas.microsoft.com/office/drawing/2014/main" id="{24FA6B36-BFCC-3F4F-9529-16522A305500}"/>
              </a:ext>
            </a:extLst>
          </p:cNvPr>
          <p:cNvSpPr/>
          <p:nvPr userDrawn="1"/>
        </p:nvSpPr>
        <p:spPr>
          <a:xfrm>
            <a:off x="13821626" y="10079863"/>
            <a:ext cx="148590" cy="100965"/>
          </a:xfrm>
          <a:custGeom>
            <a:avLst/>
            <a:gdLst/>
            <a:ahLst/>
            <a:cxnLst/>
            <a:rect l="l" t="t" r="r" b="b"/>
            <a:pathLst>
              <a:path w="148590" h="100965">
                <a:moveTo>
                  <a:pt x="60363" y="28854"/>
                </a:moveTo>
                <a:lnTo>
                  <a:pt x="58127" y="16827"/>
                </a:lnTo>
                <a:lnTo>
                  <a:pt x="51892" y="7747"/>
                </a:lnTo>
                <a:lnTo>
                  <a:pt x="42367" y="2006"/>
                </a:lnTo>
                <a:lnTo>
                  <a:pt x="30251" y="0"/>
                </a:lnTo>
                <a:lnTo>
                  <a:pt x="18351" y="1981"/>
                </a:lnTo>
                <a:lnTo>
                  <a:pt x="8750" y="7708"/>
                </a:lnTo>
                <a:lnTo>
                  <a:pt x="2336" y="16827"/>
                </a:lnTo>
                <a:lnTo>
                  <a:pt x="0" y="28994"/>
                </a:lnTo>
                <a:lnTo>
                  <a:pt x="18122" y="28994"/>
                </a:lnTo>
                <a:lnTo>
                  <a:pt x="18122" y="19380"/>
                </a:lnTo>
                <a:lnTo>
                  <a:pt x="24257" y="16306"/>
                </a:lnTo>
                <a:lnTo>
                  <a:pt x="37922" y="16306"/>
                </a:lnTo>
                <a:lnTo>
                  <a:pt x="42240" y="21323"/>
                </a:lnTo>
                <a:lnTo>
                  <a:pt x="42240" y="33324"/>
                </a:lnTo>
                <a:lnTo>
                  <a:pt x="40703" y="36385"/>
                </a:lnTo>
                <a:lnTo>
                  <a:pt x="0" y="83781"/>
                </a:lnTo>
                <a:lnTo>
                  <a:pt x="0" y="100088"/>
                </a:lnTo>
                <a:lnTo>
                  <a:pt x="60363" y="100088"/>
                </a:lnTo>
                <a:lnTo>
                  <a:pt x="60363" y="83781"/>
                </a:lnTo>
                <a:lnTo>
                  <a:pt x="22021" y="83781"/>
                </a:lnTo>
                <a:lnTo>
                  <a:pt x="56603" y="43637"/>
                </a:lnTo>
                <a:lnTo>
                  <a:pt x="60363" y="38481"/>
                </a:lnTo>
                <a:lnTo>
                  <a:pt x="60363" y="28854"/>
                </a:lnTo>
                <a:close/>
              </a:path>
              <a:path w="148590" h="100965">
                <a:moveTo>
                  <a:pt x="148183" y="69989"/>
                </a:moveTo>
                <a:lnTo>
                  <a:pt x="145999" y="57632"/>
                </a:lnTo>
                <a:lnTo>
                  <a:pt x="144729" y="55626"/>
                </a:lnTo>
                <a:lnTo>
                  <a:pt x="140169" y="48374"/>
                </a:lnTo>
                <a:lnTo>
                  <a:pt x="131838" y="42570"/>
                </a:lnTo>
                <a:lnTo>
                  <a:pt x="130060" y="42214"/>
                </a:lnTo>
                <a:lnTo>
                  <a:pt x="130060" y="61341"/>
                </a:lnTo>
                <a:lnTo>
                  <a:pt x="130060" y="79324"/>
                </a:lnTo>
                <a:lnTo>
                  <a:pt x="124625" y="84620"/>
                </a:lnTo>
                <a:lnTo>
                  <a:pt x="109842" y="84620"/>
                </a:lnTo>
                <a:lnTo>
                  <a:pt x="104406" y="79324"/>
                </a:lnTo>
                <a:lnTo>
                  <a:pt x="104406" y="60921"/>
                </a:lnTo>
                <a:lnTo>
                  <a:pt x="109842" y="55626"/>
                </a:lnTo>
                <a:lnTo>
                  <a:pt x="124904" y="55626"/>
                </a:lnTo>
                <a:lnTo>
                  <a:pt x="130060" y="61341"/>
                </a:lnTo>
                <a:lnTo>
                  <a:pt x="130060" y="42214"/>
                </a:lnTo>
                <a:lnTo>
                  <a:pt x="128257" y="41833"/>
                </a:lnTo>
                <a:lnTo>
                  <a:pt x="122110" y="40563"/>
                </a:lnTo>
                <a:lnTo>
                  <a:pt x="119748" y="40563"/>
                </a:lnTo>
                <a:lnTo>
                  <a:pt x="117094" y="40843"/>
                </a:lnTo>
                <a:lnTo>
                  <a:pt x="114719" y="41833"/>
                </a:lnTo>
                <a:lnTo>
                  <a:pt x="135356" y="850"/>
                </a:lnTo>
                <a:lnTo>
                  <a:pt x="115557" y="850"/>
                </a:lnTo>
                <a:lnTo>
                  <a:pt x="94640" y="43776"/>
                </a:lnTo>
                <a:lnTo>
                  <a:pt x="91452" y="50469"/>
                </a:lnTo>
                <a:lnTo>
                  <a:pt x="88785" y="57023"/>
                </a:lnTo>
                <a:lnTo>
                  <a:pt x="86969" y="63576"/>
                </a:lnTo>
                <a:lnTo>
                  <a:pt x="86283" y="70269"/>
                </a:lnTo>
                <a:lnTo>
                  <a:pt x="88646" y="83350"/>
                </a:lnTo>
                <a:lnTo>
                  <a:pt x="95173" y="92964"/>
                </a:lnTo>
                <a:lnTo>
                  <a:pt x="104990" y="98894"/>
                </a:lnTo>
                <a:lnTo>
                  <a:pt x="117233" y="100926"/>
                </a:lnTo>
                <a:lnTo>
                  <a:pt x="129476" y="98831"/>
                </a:lnTo>
                <a:lnTo>
                  <a:pt x="139293" y="92773"/>
                </a:lnTo>
                <a:lnTo>
                  <a:pt x="144767" y="84620"/>
                </a:lnTo>
                <a:lnTo>
                  <a:pt x="145821" y="83058"/>
                </a:lnTo>
                <a:lnTo>
                  <a:pt x="148183" y="6998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28">
            <a:extLst>
              <a:ext uri="{FF2B5EF4-FFF2-40B4-BE49-F238E27FC236}">
                <a16:creationId xmlns:a16="http://schemas.microsoft.com/office/drawing/2014/main" id="{3ABFD7A3-A9E5-5C40-995A-088CCB76A7E0}"/>
              </a:ext>
            </a:extLst>
          </p:cNvPr>
          <p:cNvSpPr/>
          <p:nvPr userDrawn="1"/>
        </p:nvSpPr>
        <p:spPr>
          <a:xfrm>
            <a:off x="13485838" y="10079863"/>
            <a:ext cx="306070" cy="100965"/>
          </a:xfrm>
          <a:custGeom>
            <a:avLst/>
            <a:gdLst/>
            <a:ahLst/>
            <a:cxnLst/>
            <a:rect l="l" t="t" r="r" b="b"/>
            <a:pathLst>
              <a:path w="306069" h="100965">
                <a:moveTo>
                  <a:pt x="112928" y="100088"/>
                </a:moveTo>
                <a:lnTo>
                  <a:pt x="78447" y="65608"/>
                </a:lnTo>
                <a:lnTo>
                  <a:pt x="61506" y="65608"/>
                </a:lnTo>
                <a:lnTo>
                  <a:pt x="83312" y="87414"/>
                </a:lnTo>
                <a:lnTo>
                  <a:pt x="0" y="87414"/>
                </a:lnTo>
                <a:lnTo>
                  <a:pt x="0" y="100088"/>
                </a:lnTo>
                <a:lnTo>
                  <a:pt x="112928" y="100088"/>
                </a:lnTo>
                <a:close/>
              </a:path>
              <a:path w="306069" h="100965">
                <a:moveTo>
                  <a:pt x="215722" y="28854"/>
                </a:moveTo>
                <a:lnTo>
                  <a:pt x="213487" y="16827"/>
                </a:lnTo>
                <a:lnTo>
                  <a:pt x="207251" y="7747"/>
                </a:lnTo>
                <a:lnTo>
                  <a:pt x="197726" y="2006"/>
                </a:lnTo>
                <a:lnTo>
                  <a:pt x="185610" y="0"/>
                </a:lnTo>
                <a:lnTo>
                  <a:pt x="173710" y="1981"/>
                </a:lnTo>
                <a:lnTo>
                  <a:pt x="164096" y="7708"/>
                </a:lnTo>
                <a:lnTo>
                  <a:pt x="157683" y="16827"/>
                </a:lnTo>
                <a:lnTo>
                  <a:pt x="155359" y="28994"/>
                </a:lnTo>
                <a:lnTo>
                  <a:pt x="173482" y="28994"/>
                </a:lnTo>
                <a:lnTo>
                  <a:pt x="173482" y="19380"/>
                </a:lnTo>
                <a:lnTo>
                  <a:pt x="179616" y="16306"/>
                </a:lnTo>
                <a:lnTo>
                  <a:pt x="193281" y="16306"/>
                </a:lnTo>
                <a:lnTo>
                  <a:pt x="197599" y="21323"/>
                </a:lnTo>
                <a:lnTo>
                  <a:pt x="197599" y="33324"/>
                </a:lnTo>
                <a:lnTo>
                  <a:pt x="196062" y="36385"/>
                </a:lnTo>
                <a:lnTo>
                  <a:pt x="155359" y="83781"/>
                </a:lnTo>
                <a:lnTo>
                  <a:pt x="155359" y="100088"/>
                </a:lnTo>
                <a:lnTo>
                  <a:pt x="215722" y="100088"/>
                </a:lnTo>
                <a:lnTo>
                  <a:pt x="215722" y="83781"/>
                </a:lnTo>
                <a:lnTo>
                  <a:pt x="177380" y="83781"/>
                </a:lnTo>
                <a:lnTo>
                  <a:pt x="211963" y="43637"/>
                </a:lnTo>
                <a:lnTo>
                  <a:pt x="215722" y="38481"/>
                </a:lnTo>
                <a:lnTo>
                  <a:pt x="215722" y="28854"/>
                </a:lnTo>
                <a:close/>
              </a:path>
              <a:path w="306069" h="100965">
                <a:moveTo>
                  <a:pt x="305930" y="29565"/>
                </a:moveTo>
                <a:lnTo>
                  <a:pt x="303504" y="16941"/>
                </a:lnTo>
                <a:lnTo>
                  <a:pt x="303060" y="16319"/>
                </a:lnTo>
                <a:lnTo>
                  <a:pt x="296938" y="7670"/>
                </a:lnTo>
                <a:lnTo>
                  <a:pt x="287807" y="2235"/>
                </a:lnTo>
                <a:lnTo>
                  <a:pt x="287807" y="21475"/>
                </a:lnTo>
                <a:lnTo>
                  <a:pt x="287807" y="79603"/>
                </a:lnTo>
                <a:lnTo>
                  <a:pt x="283070" y="84620"/>
                </a:lnTo>
                <a:lnTo>
                  <a:pt x="268566" y="84620"/>
                </a:lnTo>
                <a:lnTo>
                  <a:pt x="263690" y="79603"/>
                </a:lnTo>
                <a:lnTo>
                  <a:pt x="263690" y="21475"/>
                </a:lnTo>
                <a:lnTo>
                  <a:pt x="268566" y="16319"/>
                </a:lnTo>
                <a:lnTo>
                  <a:pt x="283070" y="16319"/>
                </a:lnTo>
                <a:lnTo>
                  <a:pt x="287807" y="21475"/>
                </a:lnTo>
                <a:lnTo>
                  <a:pt x="287807" y="2235"/>
                </a:lnTo>
                <a:lnTo>
                  <a:pt x="287350" y="1955"/>
                </a:lnTo>
                <a:lnTo>
                  <a:pt x="275818" y="12"/>
                </a:lnTo>
                <a:lnTo>
                  <a:pt x="264274" y="1955"/>
                </a:lnTo>
                <a:lnTo>
                  <a:pt x="254635" y="7670"/>
                </a:lnTo>
                <a:lnTo>
                  <a:pt x="248018" y="16941"/>
                </a:lnTo>
                <a:lnTo>
                  <a:pt x="245567" y="29565"/>
                </a:lnTo>
                <a:lnTo>
                  <a:pt x="245567" y="71386"/>
                </a:lnTo>
                <a:lnTo>
                  <a:pt x="248018" y="83997"/>
                </a:lnTo>
                <a:lnTo>
                  <a:pt x="254635" y="93268"/>
                </a:lnTo>
                <a:lnTo>
                  <a:pt x="264274" y="98983"/>
                </a:lnTo>
                <a:lnTo>
                  <a:pt x="275818" y="100939"/>
                </a:lnTo>
                <a:lnTo>
                  <a:pt x="287350" y="98983"/>
                </a:lnTo>
                <a:lnTo>
                  <a:pt x="296938" y="93268"/>
                </a:lnTo>
                <a:lnTo>
                  <a:pt x="303060" y="84620"/>
                </a:lnTo>
                <a:lnTo>
                  <a:pt x="303504" y="83997"/>
                </a:lnTo>
                <a:lnTo>
                  <a:pt x="305930" y="71386"/>
                </a:lnTo>
                <a:lnTo>
                  <a:pt x="305930" y="29565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1" name="object 29">
            <a:extLst>
              <a:ext uri="{FF2B5EF4-FFF2-40B4-BE49-F238E27FC236}">
                <a16:creationId xmlns:a16="http://schemas.microsoft.com/office/drawing/2014/main" id="{8565818C-408E-804C-A9A8-77320F259C33}"/>
              </a:ext>
            </a:extLst>
          </p:cNvPr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611330" y="9968776"/>
            <a:ext cx="1529756" cy="116606"/>
          </a:xfrm>
          <a:prstGeom prst="rect">
            <a:avLst/>
          </a:prstGeom>
        </p:spPr>
      </p:pic>
      <p:sp>
        <p:nvSpPr>
          <p:cNvPr id="82" name="object 30">
            <a:extLst>
              <a:ext uri="{FF2B5EF4-FFF2-40B4-BE49-F238E27FC236}">
                <a16:creationId xmlns:a16="http://schemas.microsoft.com/office/drawing/2014/main" id="{4FF69A02-FBB5-D24C-BDE0-EE5955C6825C}"/>
              </a:ext>
            </a:extLst>
          </p:cNvPr>
          <p:cNvSpPr/>
          <p:nvPr userDrawn="1"/>
        </p:nvSpPr>
        <p:spPr>
          <a:xfrm>
            <a:off x="431999" y="9567598"/>
            <a:ext cx="222250" cy="293370"/>
          </a:xfrm>
          <a:custGeom>
            <a:avLst/>
            <a:gdLst/>
            <a:ahLst/>
            <a:cxnLst/>
            <a:rect l="l" t="t" r="r" b="b"/>
            <a:pathLst>
              <a:path w="222250" h="293370">
                <a:moveTo>
                  <a:pt x="114846" y="0"/>
                </a:moveTo>
                <a:lnTo>
                  <a:pt x="0" y="0"/>
                </a:lnTo>
                <a:lnTo>
                  <a:pt x="0" y="293077"/>
                </a:lnTo>
                <a:lnTo>
                  <a:pt x="57213" y="293077"/>
                </a:lnTo>
                <a:lnTo>
                  <a:pt x="57213" y="176174"/>
                </a:lnTo>
                <a:lnTo>
                  <a:pt x="161320" y="176174"/>
                </a:lnTo>
                <a:lnTo>
                  <a:pt x="156413" y="166700"/>
                </a:lnTo>
                <a:lnTo>
                  <a:pt x="176760" y="156123"/>
                </a:lnTo>
                <a:lnTo>
                  <a:pt x="193825" y="139796"/>
                </a:lnTo>
                <a:lnTo>
                  <a:pt x="199863" y="128422"/>
                </a:lnTo>
                <a:lnTo>
                  <a:pt x="57213" y="128422"/>
                </a:lnTo>
                <a:lnTo>
                  <a:pt x="57213" y="51041"/>
                </a:lnTo>
                <a:lnTo>
                  <a:pt x="200843" y="51041"/>
                </a:lnTo>
                <a:lnTo>
                  <a:pt x="184767" y="26495"/>
                </a:lnTo>
                <a:lnTo>
                  <a:pt x="154879" y="7131"/>
                </a:lnTo>
                <a:lnTo>
                  <a:pt x="114846" y="0"/>
                </a:lnTo>
                <a:close/>
              </a:path>
              <a:path w="222250" h="293370">
                <a:moveTo>
                  <a:pt x="161320" y="176174"/>
                </a:moveTo>
                <a:lnTo>
                  <a:pt x="98374" y="176174"/>
                </a:lnTo>
                <a:lnTo>
                  <a:pt x="155587" y="293077"/>
                </a:lnTo>
                <a:lnTo>
                  <a:pt x="221869" y="293077"/>
                </a:lnTo>
                <a:lnTo>
                  <a:pt x="161320" y="176174"/>
                </a:lnTo>
                <a:close/>
              </a:path>
              <a:path w="222250" h="293370">
                <a:moveTo>
                  <a:pt x="200843" y="51041"/>
                </a:moveTo>
                <a:lnTo>
                  <a:pt x="111137" y="51041"/>
                </a:lnTo>
                <a:lnTo>
                  <a:pt x="128226" y="53903"/>
                </a:lnTo>
                <a:lnTo>
                  <a:pt x="141343" y="61898"/>
                </a:lnTo>
                <a:lnTo>
                  <a:pt x="149751" y="74138"/>
                </a:lnTo>
                <a:lnTo>
                  <a:pt x="152717" y="89738"/>
                </a:lnTo>
                <a:lnTo>
                  <a:pt x="149751" y="105335"/>
                </a:lnTo>
                <a:lnTo>
                  <a:pt x="141343" y="117571"/>
                </a:lnTo>
                <a:lnTo>
                  <a:pt x="128226" y="125562"/>
                </a:lnTo>
                <a:lnTo>
                  <a:pt x="111137" y="128422"/>
                </a:lnTo>
                <a:lnTo>
                  <a:pt x="199863" y="128422"/>
                </a:lnTo>
                <a:lnTo>
                  <a:pt x="205563" y="117681"/>
                </a:lnTo>
                <a:lnTo>
                  <a:pt x="209930" y="89738"/>
                </a:lnTo>
                <a:lnTo>
                  <a:pt x="203466" y="55046"/>
                </a:lnTo>
                <a:lnTo>
                  <a:pt x="200843" y="5104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31">
            <a:extLst>
              <a:ext uri="{FF2B5EF4-FFF2-40B4-BE49-F238E27FC236}">
                <a16:creationId xmlns:a16="http://schemas.microsoft.com/office/drawing/2014/main" id="{058E183B-7AB7-BD40-B8E8-7E1D6355A065}"/>
              </a:ext>
            </a:extLst>
          </p:cNvPr>
          <p:cNvSpPr/>
          <p:nvPr userDrawn="1"/>
        </p:nvSpPr>
        <p:spPr>
          <a:xfrm>
            <a:off x="749363" y="9567316"/>
            <a:ext cx="193675" cy="293370"/>
          </a:xfrm>
          <a:custGeom>
            <a:avLst/>
            <a:gdLst/>
            <a:ahLst/>
            <a:cxnLst/>
            <a:rect l="l" t="t" r="r" b="b"/>
            <a:pathLst>
              <a:path w="193675" h="293370">
                <a:moveTo>
                  <a:pt x="193052" y="0"/>
                </a:moveTo>
                <a:lnTo>
                  <a:pt x="0" y="0"/>
                </a:lnTo>
                <a:lnTo>
                  <a:pt x="0" y="50800"/>
                </a:lnTo>
                <a:lnTo>
                  <a:pt x="0" y="120650"/>
                </a:lnTo>
                <a:lnTo>
                  <a:pt x="0" y="171450"/>
                </a:lnTo>
                <a:lnTo>
                  <a:pt x="0" y="242570"/>
                </a:lnTo>
                <a:lnTo>
                  <a:pt x="0" y="293370"/>
                </a:lnTo>
                <a:lnTo>
                  <a:pt x="193052" y="293370"/>
                </a:lnTo>
                <a:lnTo>
                  <a:pt x="193052" y="242570"/>
                </a:lnTo>
                <a:lnTo>
                  <a:pt x="57213" y="242570"/>
                </a:lnTo>
                <a:lnTo>
                  <a:pt x="57213" y="171450"/>
                </a:lnTo>
                <a:lnTo>
                  <a:pt x="172885" y="171450"/>
                </a:lnTo>
                <a:lnTo>
                  <a:pt x="172885" y="120650"/>
                </a:lnTo>
                <a:lnTo>
                  <a:pt x="57213" y="120650"/>
                </a:lnTo>
                <a:lnTo>
                  <a:pt x="57213" y="50800"/>
                </a:lnTo>
                <a:lnTo>
                  <a:pt x="193052" y="50800"/>
                </a:lnTo>
                <a:lnTo>
                  <a:pt x="19305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32">
            <a:extLst>
              <a:ext uri="{FF2B5EF4-FFF2-40B4-BE49-F238E27FC236}">
                <a16:creationId xmlns:a16="http://schemas.microsoft.com/office/drawing/2014/main" id="{7255D3BB-8459-5542-A060-3E209DAE4013}"/>
              </a:ext>
            </a:extLst>
          </p:cNvPr>
          <p:cNvSpPr/>
          <p:nvPr userDrawn="1"/>
        </p:nvSpPr>
        <p:spPr>
          <a:xfrm>
            <a:off x="1014462" y="9567592"/>
            <a:ext cx="259079" cy="293370"/>
          </a:xfrm>
          <a:custGeom>
            <a:avLst/>
            <a:gdLst/>
            <a:ahLst/>
            <a:cxnLst/>
            <a:rect l="l" t="t" r="r" b="b"/>
            <a:pathLst>
              <a:path w="259080" h="293370">
                <a:moveTo>
                  <a:pt x="151485" y="0"/>
                </a:moveTo>
                <a:lnTo>
                  <a:pt x="106616" y="0"/>
                </a:lnTo>
                <a:lnTo>
                  <a:pt x="0" y="293090"/>
                </a:lnTo>
                <a:lnTo>
                  <a:pt x="59690" y="293090"/>
                </a:lnTo>
                <a:lnTo>
                  <a:pt x="77393" y="241223"/>
                </a:lnTo>
                <a:lnTo>
                  <a:pt x="239569" y="241223"/>
                </a:lnTo>
                <a:lnTo>
                  <a:pt x="221984" y="193065"/>
                </a:lnTo>
                <a:lnTo>
                  <a:pt x="93446" y="193065"/>
                </a:lnTo>
                <a:lnTo>
                  <a:pt x="130492" y="86448"/>
                </a:lnTo>
                <a:lnTo>
                  <a:pt x="183052" y="86448"/>
                </a:lnTo>
                <a:lnTo>
                  <a:pt x="151485" y="0"/>
                </a:lnTo>
                <a:close/>
              </a:path>
              <a:path w="259080" h="293370">
                <a:moveTo>
                  <a:pt x="239569" y="241223"/>
                </a:moveTo>
                <a:lnTo>
                  <a:pt x="181533" y="241223"/>
                </a:lnTo>
                <a:lnTo>
                  <a:pt x="198818" y="293090"/>
                </a:lnTo>
                <a:lnTo>
                  <a:pt x="258508" y="293090"/>
                </a:lnTo>
                <a:lnTo>
                  <a:pt x="239569" y="241223"/>
                </a:lnTo>
                <a:close/>
              </a:path>
              <a:path w="259080" h="293370">
                <a:moveTo>
                  <a:pt x="183052" y="86448"/>
                </a:moveTo>
                <a:lnTo>
                  <a:pt x="130492" y="86448"/>
                </a:lnTo>
                <a:lnTo>
                  <a:pt x="166306" y="193065"/>
                </a:lnTo>
                <a:lnTo>
                  <a:pt x="221984" y="193065"/>
                </a:lnTo>
                <a:lnTo>
                  <a:pt x="183052" y="86448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33">
            <a:extLst>
              <a:ext uri="{FF2B5EF4-FFF2-40B4-BE49-F238E27FC236}">
                <a16:creationId xmlns:a16="http://schemas.microsoft.com/office/drawing/2014/main" id="{3EB272B7-443C-774A-81DF-6FDED11DA555}"/>
              </a:ext>
            </a:extLst>
          </p:cNvPr>
          <p:cNvSpPr/>
          <p:nvPr userDrawn="1"/>
        </p:nvSpPr>
        <p:spPr>
          <a:xfrm>
            <a:off x="1368475" y="9567316"/>
            <a:ext cx="190500" cy="293370"/>
          </a:xfrm>
          <a:custGeom>
            <a:avLst/>
            <a:gdLst/>
            <a:ahLst/>
            <a:cxnLst/>
            <a:rect l="l" t="t" r="r" b="b"/>
            <a:pathLst>
              <a:path w="190500" h="293370">
                <a:moveTo>
                  <a:pt x="190169" y="242570"/>
                </a:moveTo>
                <a:lnTo>
                  <a:pt x="57213" y="242570"/>
                </a:lnTo>
                <a:lnTo>
                  <a:pt x="57213" y="0"/>
                </a:lnTo>
                <a:lnTo>
                  <a:pt x="0" y="0"/>
                </a:lnTo>
                <a:lnTo>
                  <a:pt x="0" y="242570"/>
                </a:lnTo>
                <a:lnTo>
                  <a:pt x="0" y="293370"/>
                </a:lnTo>
                <a:lnTo>
                  <a:pt x="190169" y="293370"/>
                </a:lnTo>
                <a:lnTo>
                  <a:pt x="190169" y="24257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34">
            <a:extLst>
              <a:ext uri="{FF2B5EF4-FFF2-40B4-BE49-F238E27FC236}">
                <a16:creationId xmlns:a16="http://schemas.microsoft.com/office/drawing/2014/main" id="{E8FF4E5A-3DC0-4A4E-9B95-E50625E45E52}"/>
              </a:ext>
            </a:extLst>
          </p:cNvPr>
          <p:cNvSpPr/>
          <p:nvPr userDrawn="1"/>
        </p:nvSpPr>
        <p:spPr>
          <a:xfrm>
            <a:off x="1647139" y="9567595"/>
            <a:ext cx="57785" cy="293370"/>
          </a:xfrm>
          <a:custGeom>
            <a:avLst/>
            <a:gdLst/>
            <a:ahLst/>
            <a:cxnLst/>
            <a:rect l="l" t="t" r="r" b="b"/>
            <a:pathLst>
              <a:path w="57785" h="293370">
                <a:moveTo>
                  <a:pt x="57213" y="0"/>
                </a:moveTo>
                <a:lnTo>
                  <a:pt x="0" y="0"/>
                </a:lnTo>
                <a:lnTo>
                  <a:pt x="0" y="293077"/>
                </a:lnTo>
                <a:lnTo>
                  <a:pt x="57213" y="293077"/>
                </a:lnTo>
                <a:lnTo>
                  <a:pt x="5721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35">
            <a:extLst>
              <a:ext uri="{FF2B5EF4-FFF2-40B4-BE49-F238E27FC236}">
                <a16:creationId xmlns:a16="http://schemas.microsoft.com/office/drawing/2014/main" id="{C72CF81E-4BA7-7C40-894F-DC4C447DAB72}"/>
              </a:ext>
            </a:extLst>
          </p:cNvPr>
          <p:cNvSpPr/>
          <p:nvPr userDrawn="1"/>
        </p:nvSpPr>
        <p:spPr>
          <a:xfrm>
            <a:off x="1806865" y="9567599"/>
            <a:ext cx="193040" cy="293370"/>
          </a:xfrm>
          <a:custGeom>
            <a:avLst/>
            <a:gdLst/>
            <a:ahLst/>
            <a:cxnLst/>
            <a:rect l="l" t="t" r="r" b="b"/>
            <a:pathLst>
              <a:path w="193039" h="293370">
                <a:moveTo>
                  <a:pt x="192646" y="0"/>
                </a:moveTo>
                <a:lnTo>
                  <a:pt x="5346" y="0"/>
                </a:lnTo>
                <a:lnTo>
                  <a:pt x="5346" y="51041"/>
                </a:lnTo>
                <a:lnTo>
                  <a:pt x="125133" y="51041"/>
                </a:lnTo>
                <a:lnTo>
                  <a:pt x="0" y="246976"/>
                </a:lnTo>
                <a:lnTo>
                  <a:pt x="0" y="293077"/>
                </a:lnTo>
                <a:lnTo>
                  <a:pt x="192646" y="293077"/>
                </a:lnTo>
                <a:lnTo>
                  <a:pt x="192646" y="242036"/>
                </a:lnTo>
                <a:lnTo>
                  <a:pt x="67094" y="242036"/>
                </a:lnTo>
                <a:lnTo>
                  <a:pt x="192646" y="45275"/>
                </a:lnTo>
                <a:lnTo>
                  <a:pt x="19264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36">
            <a:extLst>
              <a:ext uri="{FF2B5EF4-FFF2-40B4-BE49-F238E27FC236}">
                <a16:creationId xmlns:a16="http://schemas.microsoft.com/office/drawing/2014/main" id="{88E9392D-AABD-2D41-8FFE-6F42F5D4EA95}"/>
              </a:ext>
            </a:extLst>
          </p:cNvPr>
          <p:cNvSpPr/>
          <p:nvPr userDrawn="1"/>
        </p:nvSpPr>
        <p:spPr>
          <a:xfrm>
            <a:off x="2102015" y="9567316"/>
            <a:ext cx="193675" cy="293370"/>
          </a:xfrm>
          <a:custGeom>
            <a:avLst/>
            <a:gdLst/>
            <a:ahLst/>
            <a:cxnLst/>
            <a:rect l="l" t="t" r="r" b="b"/>
            <a:pathLst>
              <a:path w="193675" h="293370">
                <a:moveTo>
                  <a:pt x="193052" y="0"/>
                </a:moveTo>
                <a:lnTo>
                  <a:pt x="0" y="0"/>
                </a:lnTo>
                <a:lnTo>
                  <a:pt x="0" y="50800"/>
                </a:lnTo>
                <a:lnTo>
                  <a:pt x="0" y="120650"/>
                </a:lnTo>
                <a:lnTo>
                  <a:pt x="0" y="171450"/>
                </a:lnTo>
                <a:lnTo>
                  <a:pt x="0" y="242570"/>
                </a:lnTo>
                <a:lnTo>
                  <a:pt x="0" y="293370"/>
                </a:lnTo>
                <a:lnTo>
                  <a:pt x="193052" y="293370"/>
                </a:lnTo>
                <a:lnTo>
                  <a:pt x="193052" y="242570"/>
                </a:lnTo>
                <a:lnTo>
                  <a:pt x="57213" y="242570"/>
                </a:lnTo>
                <a:lnTo>
                  <a:pt x="57213" y="171450"/>
                </a:lnTo>
                <a:lnTo>
                  <a:pt x="172885" y="171450"/>
                </a:lnTo>
                <a:lnTo>
                  <a:pt x="172885" y="120650"/>
                </a:lnTo>
                <a:lnTo>
                  <a:pt x="57213" y="120650"/>
                </a:lnTo>
                <a:lnTo>
                  <a:pt x="57213" y="50800"/>
                </a:lnTo>
                <a:lnTo>
                  <a:pt x="193052" y="50800"/>
                </a:lnTo>
                <a:lnTo>
                  <a:pt x="19305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9" name="object 37">
            <a:extLst>
              <a:ext uri="{FF2B5EF4-FFF2-40B4-BE49-F238E27FC236}">
                <a16:creationId xmlns:a16="http://schemas.microsoft.com/office/drawing/2014/main" id="{7541C19E-9463-1744-AB81-A7B99CA2A12A}"/>
              </a:ext>
            </a:extLst>
          </p:cNvPr>
          <p:cNvPicPr/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7061117" y="9643719"/>
            <a:ext cx="438924" cy="368300"/>
          </a:xfrm>
          <a:prstGeom prst="rect">
            <a:avLst/>
          </a:prstGeom>
        </p:spPr>
      </p:pic>
      <p:pic>
        <p:nvPicPr>
          <p:cNvPr id="90" name="object 38">
            <a:extLst>
              <a:ext uri="{FF2B5EF4-FFF2-40B4-BE49-F238E27FC236}">
                <a16:creationId xmlns:a16="http://schemas.microsoft.com/office/drawing/2014/main" id="{1684BED9-1C4E-4542-8558-05CF08A7EBC9}"/>
              </a:ext>
            </a:extLst>
          </p:cNvPr>
          <p:cNvPicPr/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7660166" y="9656317"/>
            <a:ext cx="434098" cy="336550"/>
          </a:xfrm>
          <a:prstGeom prst="rect">
            <a:avLst/>
          </a:prstGeom>
        </p:spPr>
      </p:pic>
      <p:pic>
        <p:nvPicPr>
          <p:cNvPr id="91" name="object 39">
            <a:extLst>
              <a:ext uri="{FF2B5EF4-FFF2-40B4-BE49-F238E27FC236}">
                <a16:creationId xmlns:a16="http://schemas.microsoft.com/office/drawing/2014/main" id="{CBF4B415-C406-EF49-A090-86EEA85C4239}"/>
              </a:ext>
            </a:extLst>
          </p:cNvPr>
          <p:cNvPicPr/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8276159" y="9618271"/>
            <a:ext cx="384733" cy="398087"/>
          </a:xfrm>
          <a:prstGeom prst="rect">
            <a:avLst/>
          </a:prstGeom>
        </p:spPr>
      </p:pic>
      <p:pic>
        <p:nvPicPr>
          <p:cNvPr id="92" name="object 40">
            <a:extLst>
              <a:ext uri="{FF2B5EF4-FFF2-40B4-BE49-F238E27FC236}">
                <a16:creationId xmlns:a16="http://schemas.microsoft.com/office/drawing/2014/main" id="{0E0EDB04-F360-1748-BBD8-B87BC2A264F7}"/>
              </a:ext>
            </a:extLst>
          </p:cNvPr>
          <p:cNvPicPr/>
          <p:nvPr userDrawn="1"/>
        </p:nvPicPr>
        <p:blipFill>
          <a:blip r:embed="rId18" cstate="print"/>
          <a:stretch>
            <a:fillRect/>
          </a:stretch>
        </p:blipFill>
        <p:spPr>
          <a:xfrm>
            <a:off x="6456508" y="9640465"/>
            <a:ext cx="413016" cy="391160"/>
          </a:xfrm>
          <a:prstGeom prst="rect">
            <a:avLst/>
          </a:prstGeom>
        </p:spPr>
      </p:pic>
      <p:sp>
        <p:nvSpPr>
          <p:cNvPr id="93" name="object 41">
            <a:extLst>
              <a:ext uri="{FF2B5EF4-FFF2-40B4-BE49-F238E27FC236}">
                <a16:creationId xmlns:a16="http://schemas.microsoft.com/office/drawing/2014/main" id="{3B2B9DB8-F355-2B47-A22E-42DAB149789F}"/>
              </a:ext>
            </a:extLst>
          </p:cNvPr>
          <p:cNvSpPr/>
          <p:nvPr userDrawn="1"/>
        </p:nvSpPr>
        <p:spPr>
          <a:xfrm>
            <a:off x="5897867" y="9912692"/>
            <a:ext cx="169545" cy="74295"/>
          </a:xfrm>
          <a:custGeom>
            <a:avLst/>
            <a:gdLst/>
            <a:ahLst/>
            <a:cxnLst/>
            <a:rect l="l" t="t" r="r" b="b"/>
            <a:pathLst>
              <a:path w="169545" h="74295">
                <a:moveTo>
                  <a:pt x="17475" y="838"/>
                </a:moveTo>
                <a:lnTo>
                  <a:pt x="0" y="838"/>
                </a:lnTo>
                <a:lnTo>
                  <a:pt x="0" y="28206"/>
                </a:lnTo>
                <a:lnTo>
                  <a:pt x="5130" y="28206"/>
                </a:lnTo>
                <a:lnTo>
                  <a:pt x="5130" y="16637"/>
                </a:lnTo>
                <a:lnTo>
                  <a:pt x="15963" y="16637"/>
                </a:lnTo>
                <a:lnTo>
                  <a:pt x="15963" y="11925"/>
                </a:lnTo>
                <a:lnTo>
                  <a:pt x="5130" y="11925"/>
                </a:lnTo>
                <a:lnTo>
                  <a:pt x="5130" y="5638"/>
                </a:lnTo>
                <a:lnTo>
                  <a:pt x="17475" y="5638"/>
                </a:lnTo>
                <a:lnTo>
                  <a:pt x="17475" y="838"/>
                </a:lnTo>
                <a:close/>
              </a:path>
              <a:path w="169545" h="74295">
                <a:moveTo>
                  <a:pt x="43815" y="70586"/>
                </a:moveTo>
                <a:lnTo>
                  <a:pt x="43256" y="70497"/>
                </a:lnTo>
                <a:lnTo>
                  <a:pt x="39814" y="70319"/>
                </a:lnTo>
                <a:lnTo>
                  <a:pt x="38481" y="70154"/>
                </a:lnTo>
                <a:lnTo>
                  <a:pt x="37020" y="60858"/>
                </a:lnTo>
                <a:lnTo>
                  <a:pt x="37147" y="41986"/>
                </a:lnTo>
                <a:lnTo>
                  <a:pt x="37439" y="35001"/>
                </a:lnTo>
                <a:lnTo>
                  <a:pt x="36817" y="34582"/>
                </a:lnTo>
                <a:lnTo>
                  <a:pt x="29667" y="37249"/>
                </a:lnTo>
                <a:lnTo>
                  <a:pt x="25781" y="38557"/>
                </a:lnTo>
                <a:lnTo>
                  <a:pt x="19850" y="40335"/>
                </a:lnTo>
                <a:lnTo>
                  <a:pt x="19824" y="40525"/>
                </a:lnTo>
                <a:lnTo>
                  <a:pt x="20269" y="44005"/>
                </a:lnTo>
                <a:lnTo>
                  <a:pt x="20624" y="44196"/>
                </a:lnTo>
                <a:lnTo>
                  <a:pt x="21640" y="43675"/>
                </a:lnTo>
                <a:lnTo>
                  <a:pt x="28968" y="40563"/>
                </a:lnTo>
                <a:lnTo>
                  <a:pt x="29260" y="40563"/>
                </a:lnTo>
                <a:lnTo>
                  <a:pt x="29400" y="40640"/>
                </a:lnTo>
                <a:lnTo>
                  <a:pt x="29629" y="40970"/>
                </a:lnTo>
                <a:lnTo>
                  <a:pt x="29692" y="41351"/>
                </a:lnTo>
                <a:lnTo>
                  <a:pt x="29743" y="44323"/>
                </a:lnTo>
                <a:lnTo>
                  <a:pt x="29794" y="63385"/>
                </a:lnTo>
                <a:lnTo>
                  <a:pt x="29692" y="66586"/>
                </a:lnTo>
                <a:lnTo>
                  <a:pt x="22377" y="70586"/>
                </a:lnTo>
                <a:lnTo>
                  <a:pt x="22377" y="72885"/>
                </a:lnTo>
                <a:lnTo>
                  <a:pt x="32397" y="72669"/>
                </a:lnTo>
                <a:lnTo>
                  <a:pt x="36576" y="72669"/>
                </a:lnTo>
                <a:lnTo>
                  <a:pt x="43815" y="72885"/>
                </a:lnTo>
                <a:lnTo>
                  <a:pt x="43815" y="70586"/>
                </a:lnTo>
                <a:close/>
              </a:path>
              <a:path w="169545" h="74295">
                <a:moveTo>
                  <a:pt x="44208" y="9436"/>
                </a:moveTo>
                <a:lnTo>
                  <a:pt x="42964" y="5689"/>
                </a:lnTo>
                <a:lnTo>
                  <a:pt x="42100" y="4813"/>
                </a:lnTo>
                <a:lnTo>
                  <a:pt x="40474" y="3187"/>
                </a:lnTo>
                <a:lnTo>
                  <a:pt x="39077" y="1587"/>
                </a:lnTo>
                <a:lnTo>
                  <a:pt x="39077" y="11366"/>
                </a:lnTo>
                <a:lnTo>
                  <a:pt x="39077" y="17526"/>
                </a:lnTo>
                <a:lnTo>
                  <a:pt x="38481" y="19900"/>
                </a:lnTo>
                <a:lnTo>
                  <a:pt x="36080" y="23241"/>
                </a:lnTo>
                <a:lnTo>
                  <a:pt x="34467" y="24066"/>
                </a:lnTo>
                <a:lnTo>
                  <a:pt x="30391" y="24066"/>
                </a:lnTo>
                <a:lnTo>
                  <a:pt x="28765" y="23241"/>
                </a:lnTo>
                <a:lnTo>
                  <a:pt x="26339" y="19900"/>
                </a:lnTo>
                <a:lnTo>
                  <a:pt x="25730" y="17526"/>
                </a:lnTo>
                <a:lnTo>
                  <a:pt x="25730" y="11366"/>
                </a:lnTo>
                <a:lnTo>
                  <a:pt x="26339" y="8978"/>
                </a:lnTo>
                <a:lnTo>
                  <a:pt x="28765" y="5651"/>
                </a:lnTo>
                <a:lnTo>
                  <a:pt x="30391" y="4813"/>
                </a:lnTo>
                <a:lnTo>
                  <a:pt x="34467" y="4813"/>
                </a:lnTo>
                <a:lnTo>
                  <a:pt x="36080" y="5651"/>
                </a:lnTo>
                <a:lnTo>
                  <a:pt x="38481" y="9004"/>
                </a:lnTo>
                <a:lnTo>
                  <a:pt x="39077" y="11366"/>
                </a:lnTo>
                <a:lnTo>
                  <a:pt x="39077" y="1587"/>
                </a:lnTo>
                <a:lnTo>
                  <a:pt x="38620" y="1054"/>
                </a:lnTo>
                <a:lnTo>
                  <a:pt x="35941" y="0"/>
                </a:lnTo>
                <a:lnTo>
                  <a:pt x="28892" y="0"/>
                </a:lnTo>
                <a:lnTo>
                  <a:pt x="26212" y="1054"/>
                </a:lnTo>
                <a:lnTo>
                  <a:pt x="24358" y="3187"/>
                </a:lnTo>
                <a:lnTo>
                  <a:pt x="21856" y="5689"/>
                </a:lnTo>
                <a:lnTo>
                  <a:pt x="20599" y="9436"/>
                </a:lnTo>
                <a:lnTo>
                  <a:pt x="20599" y="19342"/>
                </a:lnTo>
                <a:lnTo>
                  <a:pt x="21856" y="23101"/>
                </a:lnTo>
                <a:lnTo>
                  <a:pt x="24358" y="25704"/>
                </a:lnTo>
                <a:lnTo>
                  <a:pt x="26212" y="27825"/>
                </a:lnTo>
                <a:lnTo>
                  <a:pt x="28892" y="28892"/>
                </a:lnTo>
                <a:lnTo>
                  <a:pt x="35941" y="28892"/>
                </a:lnTo>
                <a:lnTo>
                  <a:pt x="38620" y="27825"/>
                </a:lnTo>
                <a:lnTo>
                  <a:pt x="40474" y="25704"/>
                </a:lnTo>
                <a:lnTo>
                  <a:pt x="42049" y="24066"/>
                </a:lnTo>
                <a:lnTo>
                  <a:pt x="42964" y="23101"/>
                </a:lnTo>
                <a:lnTo>
                  <a:pt x="44208" y="19342"/>
                </a:lnTo>
                <a:lnTo>
                  <a:pt x="44208" y="9436"/>
                </a:lnTo>
                <a:close/>
              </a:path>
              <a:path w="169545" h="74295">
                <a:moveTo>
                  <a:pt x="68554" y="838"/>
                </a:moveTo>
                <a:lnTo>
                  <a:pt x="63322" y="838"/>
                </a:lnTo>
                <a:lnTo>
                  <a:pt x="63322" y="19532"/>
                </a:lnTo>
                <a:lnTo>
                  <a:pt x="63106" y="20904"/>
                </a:lnTo>
                <a:lnTo>
                  <a:pt x="62699" y="21767"/>
                </a:lnTo>
                <a:lnTo>
                  <a:pt x="62090" y="23304"/>
                </a:lnTo>
                <a:lnTo>
                  <a:pt x="60744" y="24066"/>
                </a:lnTo>
                <a:lnTo>
                  <a:pt x="56578" y="24066"/>
                </a:lnTo>
                <a:lnTo>
                  <a:pt x="55206" y="23304"/>
                </a:lnTo>
                <a:lnTo>
                  <a:pt x="54597" y="21767"/>
                </a:lnTo>
                <a:lnTo>
                  <a:pt x="54190" y="20904"/>
                </a:lnTo>
                <a:lnTo>
                  <a:pt x="54000" y="19532"/>
                </a:lnTo>
                <a:lnTo>
                  <a:pt x="54000" y="838"/>
                </a:lnTo>
                <a:lnTo>
                  <a:pt x="48768" y="838"/>
                </a:lnTo>
                <a:lnTo>
                  <a:pt x="48768" y="20548"/>
                </a:lnTo>
                <a:lnTo>
                  <a:pt x="49174" y="22809"/>
                </a:lnTo>
                <a:lnTo>
                  <a:pt x="51511" y="27393"/>
                </a:lnTo>
                <a:lnTo>
                  <a:pt x="54406" y="28879"/>
                </a:lnTo>
                <a:lnTo>
                  <a:pt x="62928" y="28879"/>
                </a:lnTo>
                <a:lnTo>
                  <a:pt x="65824" y="27393"/>
                </a:lnTo>
                <a:lnTo>
                  <a:pt x="68148" y="22809"/>
                </a:lnTo>
                <a:lnTo>
                  <a:pt x="68554" y="20548"/>
                </a:lnTo>
                <a:lnTo>
                  <a:pt x="68554" y="838"/>
                </a:lnTo>
                <a:close/>
              </a:path>
              <a:path w="169545" h="74295">
                <a:moveTo>
                  <a:pt x="78181" y="47675"/>
                </a:moveTo>
                <a:lnTo>
                  <a:pt x="70967" y="35966"/>
                </a:lnTo>
                <a:lnTo>
                  <a:pt x="70967" y="49758"/>
                </a:lnTo>
                <a:lnTo>
                  <a:pt x="70777" y="50990"/>
                </a:lnTo>
                <a:lnTo>
                  <a:pt x="70053" y="52679"/>
                </a:lnTo>
                <a:lnTo>
                  <a:pt x="69469" y="53352"/>
                </a:lnTo>
                <a:lnTo>
                  <a:pt x="67843" y="54330"/>
                </a:lnTo>
                <a:lnTo>
                  <a:pt x="66992" y="54571"/>
                </a:lnTo>
                <a:lnTo>
                  <a:pt x="65100" y="54571"/>
                </a:lnTo>
                <a:lnTo>
                  <a:pt x="60388" y="48006"/>
                </a:lnTo>
                <a:lnTo>
                  <a:pt x="60388" y="43167"/>
                </a:lnTo>
                <a:lnTo>
                  <a:pt x="60858" y="41186"/>
                </a:lnTo>
                <a:lnTo>
                  <a:pt x="62738" y="38836"/>
                </a:lnTo>
                <a:lnTo>
                  <a:pt x="63919" y="38239"/>
                </a:lnTo>
                <a:lnTo>
                  <a:pt x="67195" y="38239"/>
                </a:lnTo>
                <a:lnTo>
                  <a:pt x="68592" y="39116"/>
                </a:lnTo>
                <a:lnTo>
                  <a:pt x="70485" y="42583"/>
                </a:lnTo>
                <a:lnTo>
                  <a:pt x="70916" y="44792"/>
                </a:lnTo>
                <a:lnTo>
                  <a:pt x="70967" y="49758"/>
                </a:lnTo>
                <a:lnTo>
                  <a:pt x="70967" y="35966"/>
                </a:lnTo>
                <a:lnTo>
                  <a:pt x="68834" y="35306"/>
                </a:lnTo>
                <a:lnTo>
                  <a:pt x="62458" y="35306"/>
                </a:lnTo>
                <a:lnTo>
                  <a:pt x="59499" y="36550"/>
                </a:lnTo>
                <a:lnTo>
                  <a:pt x="54851" y="41490"/>
                </a:lnTo>
                <a:lnTo>
                  <a:pt x="53695" y="44792"/>
                </a:lnTo>
                <a:lnTo>
                  <a:pt x="53809" y="52679"/>
                </a:lnTo>
                <a:lnTo>
                  <a:pt x="54508" y="54927"/>
                </a:lnTo>
                <a:lnTo>
                  <a:pt x="57797" y="58572"/>
                </a:lnTo>
                <a:lnTo>
                  <a:pt x="59817" y="59486"/>
                </a:lnTo>
                <a:lnTo>
                  <a:pt x="63550" y="59486"/>
                </a:lnTo>
                <a:lnTo>
                  <a:pt x="70815" y="55016"/>
                </a:lnTo>
                <a:lnTo>
                  <a:pt x="70548" y="57746"/>
                </a:lnTo>
                <a:lnTo>
                  <a:pt x="60147" y="71310"/>
                </a:lnTo>
                <a:lnTo>
                  <a:pt x="57467" y="71297"/>
                </a:lnTo>
                <a:lnTo>
                  <a:pt x="56883" y="71208"/>
                </a:lnTo>
                <a:lnTo>
                  <a:pt x="56248" y="71005"/>
                </a:lnTo>
                <a:lnTo>
                  <a:pt x="55575" y="72059"/>
                </a:lnTo>
                <a:lnTo>
                  <a:pt x="57746" y="73825"/>
                </a:lnTo>
                <a:lnTo>
                  <a:pt x="60464" y="73825"/>
                </a:lnTo>
                <a:lnTo>
                  <a:pt x="78181" y="54571"/>
                </a:lnTo>
                <a:lnTo>
                  <a:pt x="78181" y="47675"/>
                </a:lnTo>
                <a:close/>
              </a:path>
              <a:path w="169545" h="74295">
                <a:moveTo>
                  <a:pt x="94030" y="838"/>
                </a:moveTo>
                <a:lnTo>
                  <a:pt x="89255" y="838"/>
                </a:lnTo>
                <a:lnTo>
                  <a:pt x="89255" y="19900"/>
                </a:lnTo>
                <a:lnTo>
                  <a:pt x="79502" y="838"/>
                </a:lnTo>
                <a:lnTo>
                  <a:pt x="74142" y="838"/>
                </a:lnTo>
                <a:lnTo>
                  <a:pt x="74142" y="28206"/>
                </a:lnTo>
                <a:lnTo>
                  <a:pt x="78905" y="28206"/>
                </a:lnTo>
                <a:lnTo>
                  <a:pt x="78905" y="8788"/>
                </a:lnTo>
                <a:lnTo>
                  <a:pt x="88912" y="28206"/>
                </a:lnTo>
                <a:lnTo>
                  <a:pt x="94030" y="28206"/>
                </a:lnTo>
                <a:lnTo>
                  <a:pt x="94030" y="838"/>
                </a:lnTo>
                <a:close/>
              </a:path>
              <a:path w="169545" h="74295">
                <a:moveTo>
                  <a:pt x="113080" y="66446"/>
                </a:moveTo>
                <a:lnTo>
                  <a:pt x="112864" y="66078"/>
                </a:lnTo>
                <a:lnTo>
                  <a:pt x="110947" y="66179"/>
                </a:lnTo>
                <a:lnTo>
                  <a:pt x="103809" y="66357"/>
                </a:lnTo>
                <a:lnTo>
                  <a:pt x="95732" y="66395"/>
                </a:lnTo>
                <a:lnTo>
                  <a:pt x="95656" y="66040"/>
                </a:lnTo>
                <a:lnTo>
                  <a:pt x="99098" y="62865"/>
                </a:lnTo>
                <a:lnTo>
                  <a:pt x="103555" y="58483"/>
                </a:lnTo>
                <a:lnTo>
                  <a:pt x="111315" y="46431"/>
                </a:lnTo>
                <a:lnTo>
                  <a:pt x="111315" y="43649"/>
                </a:lnTo>
                <a:lnTo>
                  <a:pt x="102323" y="35318"/>
                </a:lnTo>
                <a:lnTo>
                  <a:pt x="97612" y="35318"/>
                </a:lnTo>
                <a:lnTo>
                  <a:pt x="89014" y="48285"/>
                </a:lnTo>
                <a:lnTo>
                  <a:pt x="91109" y="48285"/>
                </a:lnTo>
                <a:lnTo>
                  <a:pt x="92265" y="43853"/>
                </a:lnTo>
                <a:lnTo>
                  <a:pt x="92938" y="42989"/>
                </a:lnTo>
                <a:lnTo>
                  <a:pt x="93751" y="42354"/>
                </a:lnTo>
                <a:lnTo>
                  <a:pt x="95643" y="41490"/>
                </a:lnTo>
                <a:lnTo>
                  <a:pt x="96647" y="41275"/>
                </a:lnTo>
                <a:lnTo>
                  <a:pt x="99606" y="41275"/>
                </a:lnTo>
                <a:lnTo>
                  <a:pt x="101117" y="41833"/>
                </a:lnTo>
                <a:lnTo>
                  <a:pt x="103327" y="44043"/>
                </a:lnTo>
                <a:lnTo>
                  <a:pt x="103873" y="45681"/>
                </a:lnTo>
                <a:lnTo>
                  <a:pt x="103873" y="48882"/>
                </a:lnTo>
                <a:lnTo>
                  <a:pt x="87757" y="70027"/>
                </a:lnTo>
                <a:lnTo>
                  <a:pt x="87757" y="72885"/>
                </a:lnTo>
                <a:lnTo>
                  <a:pt x="100736" y="72669"/>
                </a:lnTo>
                <a:lnTo>
                  <a:pt x="112953" y="72885"/>
                </a:lnTo>
                <a:lnTo>
                  <a:pt x="113080" y="72580"/>
                </a:lnTo>
                <a:lnTo>
                  <a:pt x="112979" y="70866"/>
                </a:lnTo>
                <a:lnTo>
                  <a:pt x="113080" y="66446"/>
                </a:lnTo>
                <a:close/>
              </a:path>
              <a:path w="169545" h="74295">
                <a:moveTo>
                  <a:pt x="120230" y="18021"/>
                </a:moveTo>
                <a:lnTo>
                  <a:pt x="115100" y="1866"/>
                </a:lnTo>
                <a:lnTo>
                  <a:pt x="115100" y="16268"/>
                </a:lnTo>
                <a:lnTo>
                  <a:pt x="114846" y="18021"/>
                </a:lnTo>
                <a:lnTo>
                  <a:pt x="113372" y="22161"/>
                </a:lnTo>
                <a:lnTo>
                  <a:pt x="111671" y="23495"/>
                </a:lnTo>
                <a:lnTo>
                  <a:pt x="104482" y="23495"/>
                </a:lnTo>
                <a:lnTo>
                  <a:pt x="104482" y="5537"/>
                </a:lnTo>
                <a:lnTo>
                  <a:pt x="111582" y="5537"/>
                </a:lnTo>
                <a:lnTo>
                  <a:pt x="113157" y="6286"/>
                </a:lnTo>
                <a:lnTo>
                  <a:pt x="114719" y="9296"/>
                </a:lnTo>
                <a:lnTo>
                  <a:pt x="114998" y="10896"/>
                </a:lnTo>
                <a:lnTo>
                  <a:pt x="115100" y="16268"/>
                </a:lnTo>
                <a:lnTo>
                  <a:pt x="115100" y="1866"/>
                </a:lnTo>
                <a:lnTo>
                  <a:pt x="112915" y="1054"/>
                </a:lnTo>
                <a:lnTo>
                  <a:pt x="111645" y="850"/>
                </a:lnTo>
                <a:lnTo>
                  <a:pt x="110109" y="838"/>
                </a:lnTo>
                <a:lnTo>
                  <a:pt x="99504" y="838"/>
                </a:lnTo>
                <a:lnTo>
                  <a:pt x="99504" y="28206"/>
                </a:lnTo>
                <a:lnTo>
                  <a:pt x="113830" y="28206"/>
                </a:lnTo>
                <a:lnTo>
                  <a:pt x="116586" y="26504"/>
                </a:lnTo>
                <a:lnTo>
                  <a:pt x="118148" y="23495"/>
                </a:lnTo>
                <a:lnTo>
                  <a:pt x="119684" y="20574"/>
                </a:lnTo>
                <a:lnTo>
                  <a:pt x="120230" y="18021"/>
                </a:lnTo>
                <a:close/>
              </a:path>
              <a:path w="169545" h="74295">
                <a:moveTo>
                  <a:pt x="143433" y="23279"/>
                </a:moveTo>
                <a:lnTo>
                  <a:pt x="130098" y="23279"/>
                </a:lnTo>
                <a:lnTo>
                  <a:pt x="130098" y="16217"/>
                </a:lnTo>
                <a:lnTo>
                  <a:pt x="141770" y="16217"/>
                </a:lnTo>
                <a:lnTo>
                  <a:pt x="141770" y="11493"/>
                </a:lnTo>
                <a:lnTo>
                  <a:pt x="130098" y="11493"/>
                </a:lnTo>
                <a:lnTo>
                  <a:pt x="130098" y="5638"/>
                </a:lnTo>
                <a:lnTo>
                  <a:pt x="142862" y="5638"/>
                </a:lnTo>
                <a:lnTo>
                  <a:pt x="142862" y="838"/>
                </a:lnTo>
                <a:lnTo>
                  <a:pt x="125069" y="838"/>
                </a:lnTo>
                <a:lnTo>
                  <a:pt x="125069" y="28194"/>
                </a:lnTo>
                <a:lnTo>
                  <a:pt x="143433" y="28194"/>
                </a:lnTo>
                <a:lnTo>
                  <a:pt x="143433" y="23279"/>
                </a:lnTo>
                <a:close/>
              </a:path>
              <a:path w="169545" h="74295">
                <a:moveTo>
                  <a:pt x="147066" y="64338"/>
                </a:moveTo>
                <a:lnTo>
                  <a:pt x="147015" y="56413"/>
                </a:lnTo>
                <a:lnTo>
                  <a:pt x="146418" y="54559"/>
                </a:lnTo>
                <a:lnTo>
                  <a:pt x="146265" y="54114"/>
                </a:lnTo>
                <a:lnTo>
                  <a:pt x="146202" y="53898"/>
                </a:lnTo>
                <a:lnTo>
                  <a:pt x="142735" y="50495"/>
                </a:lnTo>
                <a:lnTo>
                  <a:pt x="140792" y="49644"/>
                </a:lnTo>
                <a:lnTo>
                  <a:pt x="140360" y="49644"/>
                </a:lnTo>
                <a:lnTo>
                  <a:pt x="140360" y="61112"/>
                </a:lnTo>
                <a:lnTo>
                  <a:pt x="140360" y="65951"/>
                </a:lnTo>
                <a:lnTo>
                  <a:pt x="139890" y="67945"/>
                </a:lnTo>
                <a:lnTo>
                  <a:pt x="138049" y="70294"/>
                </a:lnTo>
                <a:lnTo>
                  <a:pt x="136855" y="70891"/>
                </a:lnTo>
                <a:lnTo>
                  <a:pt x="133565" y="70891"/>
                </a:lnTo>
                <a:lnTo>
                  <a:pt x="132168" y="70015"/>
                </a:lnTo>
                <a:lnTo>
                  <a:pt x="130276" y="66535"/>
                </a:lnTo>
                <a:lnTo>
                  <a:pt x="129832" y="64338"/>
                </a:lnTo>
                <a:lnTo>
                  <a:pt x="129794" y="59347"/>
                </a:lnTo>
                <a:lnTo>
                  <a:pt x="129984" y="58115"/>
                </a:lnTo>
                <a:lnTo>
                  <a:pt x="130721" y="56413"/>
                </a:lnTo>
                <a:lnTo>
                  <a:pt x="131305" y="55753"/>
                </a:lnTo>
                <a:lnTo>
                  <a:pt x="132905" y="54800"/>
                </a:lnTo>
                <a:lnTo>
                  <a:pt x="133769" y="54559"/>
                </a:lnTo>
                <a:lnTo>
                  <a:pt x="135686" y="54559"/>
                </a:lnTo>
                <a:lnTo>
                  <a:pt x="140360" y="61112"/>
                </a:lnTo>
                <a:lnTo>
                  <a:pt x="140360" y="49644"/>
                </a:lnTo>
                <a:lnTo>
                  <a:pt x="137756" y="49644"/>
                </a:lnTo>
                <a:lnTo>
                  <a:pt x="136842" y="49758"/>
                </a:lnTo>
                <a:lnTo>
                  <a:pt x="129997" y="54114"/>
                </a:lnTo>
                <a:lnTo>
                  <a:pt x="130276" y="51181"/>
                </a:lnTo>
                <a:lnTo>
                  <a:pt x="140665" y="37820"/>
                </a:lnTo>
                <a:lnTo>
                  <a:pt x="142989" y="37820"/>
                </a:lnTo>
                <a:lnTo>
                  <a:pt x="143611" y="37871"/>
                </a:lnTo>
                <a:lnTo>
                  <a:pt x="144322" y="37960"/>
                </a:lnTo>
                <a:lnTo>
                  <a:pt x="144449" y="37820"/>
                </a:lnTo>
                <a:lnTo>
                  <a:pt x="145173" y="37058"/>
                </a:lnTo>
                <a:lnTo>
                  <a:pt x="142989" y="35306"/>
                </a:lnTo>
                <a:lnTo>
                  <a:pt x="140296" y="35306"/>
                </a:lnTo>
                <a:lnTo>
                  <a:pt x="122567" y="61468"/>
                </a:lnTo>
                <a:lnTo>
                  <a:pt x="122986" y="64096"/>
                </a:lnTo>
                <a:lnTo>
                  <a:pt x="131927" y="73812"/>
                </a:lnTo>
                <a:lnTo>
                  <a:pt x="138303" y="73812"/>
                </a:lnTo>
                <a:lnTo>
                  <a:pt x="141249" y="72580"/>
                </a:lnTo>
                <a:lnTo>
                  <a:pt x="142836" y="70891"/>
                </a:lnTo>
                <a:lnTo>
                  <a:pt x="145897" y="67640"/>
                </a:lnTo>
                <a:lnTo>
                  <a:pt x="147066" y="64338"/>
                </a:lnTo>
                <a:close/>
              </a:path>
              <a:path w="169545" h="74295">
                <a:moveTo>
                  <a:pt x="169062" y="18021"/>
                </a:moveTo>
                <a:lnTo>
                  <a:pt x="163944" y="1866"/>
                </a:lnTo>
                <a:lnTo>
                  <a:pt x="163944" y="16268"/>
                </a:lnTo>
                <a:lnTo>
                  <a:pt x="163677" y="18021"/>
                </a:lnTo>
                <a:lnTo>
                  <a:pt x="162217" y="22161"/>
                </a:lnTo>
                <a:lnTo>
                  <a:pt x="160515" y="23495"/>
                </a:lnTo>
                <a:lnTo>
                  <a:pt x="153327" y="23495"/>
                </a:lnTo>
                <a:lnTo>
                  <a:pt x="153327" y="5537"/>
                </a:lnTo>
                <a:lnTo>
                  <a:pt x="160413" y="5537"/>
                </a:lnTo>
                <a:lnTo>
                  <a:pt x="161988" y="6286"/>
                </a:lnTo>
                <a:lnTo>
                  <a:pt x="163550" y="9296"/>
                </a:lnTo>
                <a:lnTo>
                  <a:pt x="163842" y="10896"/>
                </a:lnTo>
                <a:lnTo>
                  <a:pt x="163944" y="16268"/>
                </a:lnTo>
                <a:lnTo>
                  <a:pt x="163944" y="1866"/>
                </a:lnTo>
                <a:lnTo>
                  <a:pt x="161759" y="1054"/>
                </a:lnTo>
                <a:lnTo>
                  <a:pt x="160477" y="850"/>
                </a:lnTo>
                <a:lnTo>
                  <a:pt x="158940" y="838"/>
                </a:lnTo>
                <a:lnTo>
                  <a:pt x="148348" y="838"/>
                </a:lnTo>
                <a:lnTo>
                  <a:pt x="148348" y="28206"/>
                </a:lnTo>
                <a:lnTo>
                  <a:pt x="162661" y="28206"/>
                </a:lnTo>
                <a:lnTo>
                  <a:pt x="165417" y="26504"/>
                </a:lnTo>
                <a:lnTo>
                  <a:pt x="166992" y="23495"/>
                </a:lnTo>
                <a:lnTo>
                  <a:pt x="168516" y="20574"/>
                </a:lnTo>
                <a:lnTo>
                  <a:pt x="169062" y="18021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4" name="object 42">
            <a:extLst>
              <a:ext uri="{FF2B5EF4-FFF2-40B4-BE49-F238E27FC236}">
                <a16:creationId xmlns:a16="http://schemas.microsoft.com/office/drawing/2014/main" id="{1F83EE7F-1D90-5446-8C45-811984A6C84A}"/>
              </a:ext>
            </a:extLst>
          </p:cNvPr>
          <p:cNvPicPr/>
          <p:nvPr userDrawn="1"/>
        </p:nvPicPr>
        <p:blipFill>
          <a:blip r:embed="rId19" cstate="print"/>
          <a:stretch>
            <a:fillRect/>
          </a:stretch>
        </p:blipFill>
        <p:spPr>
          <a:xfrm>
            <a:off x="5756362" y="9606504"/>
            <a:ext cx="448727" cy="209094"/>
          </a:xfrm>
          <a:prstGeom prst="rect">
            <a:avLst/>
          </a:prstGeom>
        </p:spPr>
      </p:pic>
      <p:grpSp>
        <p:nvGrpSpPr>
          <p:cNvPr id="95" name="object 43">
            <a:extLst>
              <a:ext uri="{FF2B5EF4-FFF2-40B4-BE49-F238E27FC236}">
                <a16:creationId xmlns:a16="http://schemas.microsoft.com/office/drawing/2014/main" id="{B8BA8BD7-35DE-A240-B30C-6353D1A25C47}"/>
              </a:ext>
            </a:extLst>
          </p:cNvPr>
          <p:cNvGrpSpPr/>
          <p:nvPr userDrawn="1"/>
        </p:nvGrpSpPr>
        <p:grpSpPr>
          <a:xfrm>
            <a:off x="5739112" y="9588300"/>
            <a:ext cx="482600" cy="476884"/>
            <a:chOff x="5739112" y="9588300"/>
            <a:chExt cx="482600" cy="476884"/>
          </a:xfrm>
        </p:grpSpPr>
        <p:sp>
          <p:nvSpPr>
            <p:cNvPr id="96" name="object 44">
              <a:extLst>
                <a:ext uri="{FF2B5EF4-FFF2-40B4-BE49-F238E27FC236}">
                  <a16:creationId xmlns:a16="http://schemas.microsoft.com/office/drawing/2014/main" id="{AB357DCA-DE80-AA4F-BD87-01211A9F2343}"/>
                </a:ext>
              </a:extLst>
            </p:cNvPr>
            <p:cNvSpPr/>
            <p:nvPr/>
          </p:nvSpPr>
          <p:spPr>
            <a:xfrm>
              <a:off x="5831205" y="9913505"/>
              <a:ext cx="298450" cy="132080"/>
            </a:xfrm>
            <a:custGeom>
              <a:avLst/>
              <a:gdLst/>
              <a:ahLst/>
              <a:cxnLst/>
              <a:rect l="l" t="t" r="r" b="b"/>
              <a:pathLst>
                <a:path w="298450" h="132079">
                  <a:moveTo>
                    <a:pt x="36144" y="70967"/>
                  </a:moveTo>
                  <a:lnTo>
                    <a:pt x="32219" y="67919"/>
                  </a:lnTo>
                  <a:lnTo>
                    <a:pt x="21272" y="82003"/>
                  </a:lnTo>
                  <a:lnTo>
                    <a:pt x="24206" y="61683"/>
                  </a:lnTo>
                  <a:lnTo>
                    <a:pt x="19786" y="58242"/>
                  </a:lnTo>
                  <a:lnTo>
                    <a:pt x="4051" y="78486"/>
                  </a:lnTo>
                  <a:lnTo>
                    <a:pt x="7975" y="81534"/>
                  </a:lnTo>
                  <a:lnTo>
                    <a:pt x="19138" y="67183"/>
                  </a:lnTo>
                  <a:lnTo>
                    <a:pt x="16192" y="87934"/>
                  </a:lnTo>
                  <a:lnTo>
                    <a:pt x="20408" y="91211"/>
                  </a:lnTo>
                  <a:lnTo>
                    <a:pt x="36144" y="70967"/>
                  </a:lnTo>
                  <a:close/>
                </a:path>
                <a:path w="298450" h="132079">
                  <a:moveTo>
                    <a:pt x="51904" y="80530"/>
                  </a:moveTo>
                  <a:lnTo>
                    <a:pt x="47053" y="77724"/>
                  </a:lnTo>
                  <a:lnTo>
                    <a:pt x="47053" y="84505"/>
                  </a:lnTo>
                  <a:lnTo>
                    <a:pt x="44780" y="94856"/>
                  </a:lnTo>
                  <a:lnTo>
                    <a:pt x="43688" y="94221"/>
                  </a:lnTo>
                  <a:lnTo>
                    <a:pt x="39090" y="91567"/>
                  </a:lnTo>
                  <a:lnTo>
                    <a:pt x="47053" y="84505"/>
                  </a:lnTo>
                  <a:lnTo>
                    <a:pt x="47053" y="77724"/>
                  </a:lnTo>
                  <a:lnTo>
                    <a:pt x="46659" y="77482"/>
                  </a:lnTo>
                  <a:lnTo>
                    <a:pt x="25857" y="95059"/>
                  </a:lnTo>
                  <a:lnTo>
                    <a:pt x="30721" y="97878"/>
                  </a:lnTo>
                  <a:lnTo>
                    <a:pt x="34836" y="94221"/>
                  </a:lnTo>
                  <a:lnTo>
                    <a:pt x="43027" y="98983"/>
                  </a:lnTo>
                  <a:lnTo>
                    <a:pt x="41846" y="104343"/>
                  </a:lnTo>
                  <a:lnTo>
                    <a:pt x="46875" y="107251"/>
                  </a:lnTo>
                  <a:lnTo>
                    <a:pt x="49212" y="94856"/>
                  </a:lnTo>
                  <a:lnTo>
                    <a:pt x="51155" y="84505"/>
                  </a:lnTo>
                  <a:lnTo>
                    <a:pt x="51904" y="80530"/>
                  </a:lnTo>
                  <a:close/>
                </a:path>
                <a:path w="298450" h="132079">
                  <a:moveTo>
                    <a:pt x="59944" y="0"/>
                  </a:moveTo>
                  <a:lnTo>
                    <a:pt x="0" y="0"/>
                  </a:lnTo>
                  <a:lnTo>
                    <a:pt x="4673" y="7289"/>
                  </a:lnTo>
                  <a:lnTo>
                    <a:pt x="9702" y="14312"/>
                  </a:lnTo>
                  <a:lnTo>
                    <a:pt x="15087" y="21082"/>
                  </a:lnTo>
                  <a:lnTo>
                    <a:pt x="20802" y="27584"/>
                  </a:lnTo>
                  <a:lnTo>
                    <a:pt x="59944" y="27584"/>
                  </a:lnTo>
                  <a:lnTo>
                    <a:pt x="59944" y="0"/>
                  </a:lnTo>
                  <a:close/>
                </a:path>
                <a:path w="298450" h="132079">
                  <a:moveTo>
                    <a:pt x="80924" y="99910"/>
                  </a:moveTo>
                  <a:lnTo>
                    <a:pt x="80657" y="97574"/>
                  </a:lnTo>
                  <a:lnTo>
                    <a:pt x="78232" y="93040"/>
                  </a:lnTo>
                  <a:lnTo>
                    <a:pt x="76123" y="91300"/>
                  </a:lnTo>
                  <a:lnTo>
                    <a:pt x="69634" y="88658"/>
                  </a:lnTo>
                  <a:lnTo>
                    <a:pt x="66370" y="88684"/>
                  </a:lnTo>
                  <a:lnTo>
                    <a:pt x="60261" y="91592"/>
                  </a:lnTo>
                  <a:lnTo>
                    <a:pt x="57950" y="94234"/>
                  </a:lnTo>
                  <a:lnTo>
                    <a:pt x="54864" y="101866"/>
                  </a:lnTo>
                  <a:lnTo>
                    <a:pt x="54686" y="105283"/>
                  </a:lnTo>
                  <a:lnTo>
                    <a:pt x="55905" y="108305"/>
                  </a:lnTo>
                  <a:lnTo>
                    <a:pt x="57010" y="111302"/>
                  </a:lnTo>
                  <a:lnTo>
                    <a:pt x="59143" y="113423"/>
                  </a:lnTo>
                  <a:lnTo>
                    <a:pt x="64198" y="115481"/>
                  </a:lnTo>
                  <a:lnTo>
                    <a:pt x="65976" y="115735"/>
                  </a:lnTo>
                  <a:lnTo>
                    <a:pt x="68541" y="115328"/>
                  </a:lnTo>
                  <a:lnTo>
                    <a:pt x="69723" y="114896"/>
                  </a:lnTo>
                  <a:lnTo>
                    <a:pt x="71120" y="114173"/>
                  </a:lnTo>
                  <a:lnTo>
                    <a:pt x="70434" y="117335"/>
                  </a:lnTo>
                  <a:lnTo>
                    <a:pt x="73723" y="118668"/>
                  </a:lnTo>
                  <a:lnTo>
                    <a:pt x="78905" y="105918"/>
                  </a:lnTo>
                  <a:lnTo>
                    <a:pt x="69011" y="101904"/>
                  </a:lnTo>
                  <a:lnTo>
                    <a:pt x="67398" y="105879"/>
                  </a:lnTo>
                  <a:lnTo>
                    <a:pt x="72859" y="108102"/>
                  </a:lnTo>
                  <a:lnTo>
                    <a:pt x="71996" y="109537"/>
                  </a:lnTo>
                  <a:lnTo>
                    <a:pt x="70840" y="110502"/>
                  </a:lnTo>
                  <a:lnTo>
                    <a:pt x="67957" y="111544"/>
                  </a:lnTo>
                  <a:lnTo>
                    <a:pt x="66408" y="111455"/>
                  </a:lnTo>
                  <a:lnTo>
                    <a:pt x="63055" y="110109"/>
                  </a:lnTo>
                  <a:lnTo>
                    <a:pt x="61798" y="108889"/>
                  </a:lnTo>
                  <a:lnTo>
                    <a:pt x="60134" y="105397"/>
                  </a:lnTo>
                  <a:lnTo>
                    <a:pt x="60299" y="103060"/>
                  </a:lnTo>
                  <a:lnTo>
                    <a:pt x="62649" y="97269"/>
                  </a:lnTo>
                  <a:lnTo>
                    <a:pt x="64135" y="95351"/>
                  </a:lnTo>
                  <a:lnTo>
                    <a:pt x="67767" y="93472"/>
                  </a:lnTo>
                  <a:lnTo>
                    <a:pt x="69608" y="93395"/>
                  </a:lnTo>
                  <a:lnTo>
                    <a:pt x="72504" y="94564"/>
                  </a:lnTo>
                  <a:lnTo>
                    <a:pt x="73342" y="95110"/>
                  </a:lnTo>
                  <a:lnTo>
                    <a:pt x="75196" y="97028"/>
                  </a:lnTo>
                  <a:lnTo>
                    <a:pt x="75653" y="98526"/>
                  </a:lnTo>
                  <a:lnTo>
                    <a:pt x="75374" y="100304"/>
                  </a:lnTo>
                  <a:lnTo>
                    <a:pt x="80264" y="102298"/>
                  </a:lnTo>
                  <a:lnTo>
                    <a:pt x="80924" y="99910"/>
                  </a:lnTo>
                  <a:close/>
                </a:path>
                <a:path w="298450" h="132079">
                  <a:moveTo>
                    <a:pt x="109626" y="110655"/>
                  </a:moveTo>
                  <a:lnTo>
                    <a:pt x="109207" y="106934"/>
                  </a:lnTo>
                  <a:lnTo>
                    <a:pt x="107264" y="104025"/>
                  </a:lnTo>
                  <a:lnTo>
                    <a:pt x="106692" y="103035"/>
                  </a:lnTo>
                  <a:lnTo>
                    <a:pt x="105867" y="101625"/>
                  </a:lnTo>
                  <a:lnTo>
                    <a:pt x="104000" y="100393"/>
                  </a:lnTo>
                  <a:lnTo>
                    <a:pt x="104000" y="111163"/>
                  </a:lnTo>
                  <a:lnTo>
                    <a:pt x="102641" y="116763"/>
                  </a:lnTo>
                  <a:lnTo>
                    <a:pt x="101498" y="118770"/>
                  </a:lnTo>
                  <a:lnTo>
                    <a:pt x="98336" y="121221"/>
                  </a:lnTo>
                  <a:lnTo>
                    <a:pt x="96520" y="121577"/>
                  </a:lnTo>
                  <a:lnTo>
                    <a:pt x="92405" y="120561"/>
                  </a:lnTo>
                  <a:lnTo>
                    <a:pt x="90944" y="119405"/>
                  </a:lnTo>
                  <a:lnTo>
                    <a:pt x="89242" y="115760"/>
                  </a:lnTo>
                  <a:lnTo>
                    <a:pt x="89166" y="113449"/>
                  </a:lnTo>
                  <a:lnTo>
                    <a:pt x="90551" y="107835"/>
                  </a:lnTo>
                  <a:lnTo>
                    <a:pt x="91681" y="105829"/>
                  </a:lnTo>
                  <a:lnTo>
                    <a:pt x="94881" y="103390"/>
                  </a:lnTo>
                  <a:lnTo>
                    <a:pt x="96710" y="103035"/>
                  </a:lnTo>
                  <a:lnTo>
                    <a:pt x="100825" y="104051"/>
                  </a:lnTo>
                  <a:lnTo>
                    <a:pt x="102273" y="105206"/>
                  </a:lnTo>
                  <a:lnTo>
                    <a:pt x="103936" y="108851"/>
                  </a:lnTo>
                  <a:lnTo>
                    <a:pt x="104000" y="111163"/>
                  </a:lnTo>
                  <a:lnTo>
                    <a:pt x="104000" y="100393"/>
                  </a:lnTo>
                  <a:lnTo>
                    <a:pt x="103390" y="99987"/>
                  </a:lnTo>
                  <a:lnTo>
                    <a:pt x="96278" y="98247"/>
                  </a:lnTo>
                  <a:lnTo>
                    <a:pt x="93319" y="98552"/>
                  </a:lnTo>
                  <a:lnTo>
                    <a:pt x="90970" y="100025"/>
                  </a:lnTo>
                  <a:lnTo>
                    <a:pt x="87896" y="101688"/>
                  </a:lnTo>
                  <a:lnTo>
                    <a:pt x="85788" y="104813"/>
                  </a:lnTo>
                  <a:lnTo>
                    <a:pt x="83566" y="113855"/>
                  </a:lnTo>
                  <a:lnTo>
                    <a:pt x="83985" y="117589"/>
                  </a:lnTo>
                  <a:lnTo>
                    <a:pt x="85928" y="120586"/>
                  </a:lnTo>
                  <a:lnTo>
                    <a:pt x="87325" y="122986"/>
                  </a:lnTo>
                  <a:lnTo>
                    <a:pt x="89814" y="124625"/>
                  </a:lnTo>
                  <a:lnTo>
                    <a:pt x="96913" y="126365"/>
                  </a:lnTo>
                  <a:lnTo>
                    <a:pt x="99860" y="126060"/>
                  </a:lnTo>
                  <a:lnTo>
                    <a:pt x="102222" y="124587"/>
                  </a:lnTo>
                  <a:lnTo>
                    <a:pt x="105308" y="122821"/>
                  </a:lnTo>
                  <a:lnTo>
                    <a:pt x="106146" y="121577"/>
                  </a:lnTo>
                  <a:lnTo>
                    <a:pt x="107403" y="119697"/>
                  </a:lnTo>
                  <a:lnTo>
                    <a:pt x="109626" y="110655"/>
                  </a:lnTo>
                  <a:close/>
                </a:path>
                <a:path w="298450" h="132079">
                  <a:moveTo>
                    <a:pt x="136156" y="106324"/>
                  </a:moveTo>
                  <a:lnTo>
                    <a:pt x="130149" y="105549"/>
                  </a:lnTo>
                  <a:lnTo>
                    <a:pt x="123672" y="115989"/>
                  </a:lnTo>
                  <a:lnTo>
                    <a:pt x="119837" y="104228"/>
                  </a:lnTo>
                  <a:lnTo>
                    <a:pt x="113588" y="103428"/>
                  </a:lnTo>
                  <a:lnTo>
                    <a:pt x="120332" y="120497"/>
                  </a:lnTo>
                  <a:lnTo>
                    <a:pt x="119113" y="129984"/>
                  </a:lnTo>
                  <a:lnTo>
                    <a:pt x="124409" y="130670"/>
                  </a:lnTo>
                  <a:lnTo>
                    <a:pt x="125628" y="121119"/>
                  </a:lnTo>
                  <a:lnTo>
                    <a:pt x="136156" y="106324"/>
                  </a:lnTo>
                  <a:close/>
                </a:path>
                <a:path w="298450" h="132079">
                  <a:moveTo>
                    <a:pt x="162153" y="131673"/>
                  </a:moveTo>
                  <a:lnTo>
                    <a:pt x="160274" y="126504"/>
                  </a:lnTo>
                  <a:lnTo>
                    <a:pt x="158686" y="122110"/>
                  </a:lnTo>
                  <a:lnTo>
                    <a:pt x="155028" y="111988"/>
                  </a:lnTo>
                  <a:lnTo>
                    <a:pt x="153174" y="106845"/>
                  </a:lnTo>
                  <a:lnTo>
                    <a:pt x="153174" y="122059"/>
                  </a:lnTo>
                  <a:lnTo>
                    <a:pt x="146596" y="122110"/>
                  </a:lnTo>
                  <a:lnTo>
                    <a:pt x="149872" y="111988"/>
                  </a:lnTo>
                  <a:lnTo>
                    <a:pt x="153174" y="122059"/>
                  </a:lnTo>
                  <a:lnTo>
                    <a:pt x="153174" y="106845"/>
                  </a:lnTo>
                  <a:lnTo>
                    <a:pt x="152908" y="106095"/>
                  </a:lnTo>
                  <a:lnTo>
                    <a:pt x="146824" y="106146"/>
                  </a:lnTo>
                  <a:lnTo>
                    <a:pt x="137858" y="131851"/>
                  </a:lnTo>
                  <a:lnTo>
                    <a:pt x="143471" y="131813"/>
                  </a:lnTo>
                  <a:lnTo>
                    <a:pt x="145161" y="126568"/>
                  </a:lnTo>
                  <a:lnTo>
                    <a:pt x="154635" y="126530"/>
                  </a:lnTo>
                  <a:lnTo>
                    <a:pt x="156349" y="131724"/>
                  </a:lnTo>
                  <a:lnTo>
                    <a:pt x="162153" y="131673"/>
                  </a:lnTo>
                  <a:close/>
                </a:path>
                <a:path w="298450" h="132079">
                  <a:moveTo>
                    <a:pt x="191693" y="122072"/>
                  </a:moveTo>
                  <a:lnTo>
                    <a:pt x="188480" y="102285"/>
                  </a:lnTo>
                  <a:lnTo>
                    <a:pt x="183210" y="103149"/>
                  </a:lnTo>
                  <a:lnTo>
                    <a:pt x="186283" y="122097"/>
                  </a:lnTo>
                  <a:lnTo>
                    <a:pt x="186309" y="122986"/>
                  </a:lnTo>
                  <a:lnTo>
                    <a:pt x="185940" y="124472"/>
                  </a:lnTo>
                  <a:lnTo>
                    <a:pt x="185254" y="125031"/>
                  </a:lnTo>
                  <a:lnTo>
                    <a:pt x="182905" y="125412"/>
                  </a:lnTo>
                  <a:lnTo>
                    <a:pt x="182092" y="125133"/>
                  </a:lnTo>
                  <a:lnTo>
                    <a:pt x="181114" y="123659"/>
                  </a:lnTo>
                  <a:lnTo>
                    <a:pt x="180682" y="122301"/>
                  </a:lnTo>
                  <a:lnTo>
                    <a:pt x="180225" y="119748"/>
                  </a:lnTo>
                  <a:lnTo>
                    <a:pt x="175171" y="120573"/>
                  </a:lnTo>
                  <a:lnTo>
                    <a:pt x="175742" y="124129"/>
                  </a:lnTo>
                  <a:lnTo>
                    <a:pt x="176669" y="126403"/>
                  </a:lnTo>
                  <a:lnTo>
                    <a:pt x="179438" y="129489"/>
                  </a:lnTo>
                  <a:lnTo>
                    <a:pt x="181724" y="130009"/>
                  </a:lnTo>
                  <a:lnTo>
                    <a:pt x="188137" y="128968"/>
                  </a:lnTo>
                  <a:lnTo>
                    <a:pt x="190195" y="127533"/>
                  </a:lnTo>
                  <a:lnTo>
                    <a:pt x="191604" y="123825"/>
                  </a:lnTo>
                  <a:lnTo>
                    <a:pt x="191693" y="122072"/>
                  </a:lnTo>
                  <a:close/>
                </a:path>
                <a:path w="298450" h="132079">
                  <a:moveTo>
                    <a:pt x="223291" y="119392"/>
                  </a:moveTo>
                  <a:lnTo>
                    <a:pt x="221183" y="116446"/>
                  </a:lnTo>
                  <a:lnTo>
                    <a:pt x="219722" y="114388"/>
                  </a:lnTo>
                  <a:lnTo>
                    <a:pt x="212128" y="103771"/>
                  </a:lnTo>
                  <a:lnTo>
                    <a:pt x="212039" y="112572"/>
                  </a:lnTo>
                  <a:lnTo>
                    <a:pt x="205740" y="114388"/>
                  </a:lnTo>
                  <a:lnTo>
                    <a:pt x="206133" y="103771"/>
                  </a:lnTo>
                  <a:lnTo>
                    <a:pt x="212039" y="112572"/>
                  </a:lnTo>
                  <a:lnTo>
                    <a:pt x="212039" y="103657"/>
                  </a:lnTo>
                  <a:lnTo>
                    <a:pt x="207479" y="97282"/>
                  </a:lnTo>
                  <a:lnTo>
                    <a:pt x="201625" y="98971"/>
                  </a:lnTo>
                  <a:lnTo>
                    <a:pt x="199961" y="126149"/>
                  </a:lnTo>
                  <a:lnTo>
                    <a:pt x="205359" y="124574"/>
                  </a:lnTo>
                  <a:lnTo>
                    <a:pt x="205562" y="119075"/>
                  </a:lnTo>
                  <a:lnTo>
                    <a:pt x="214655" y="116446"/>
                  </a:lnTo>
                  <a:lnTo>
                    <a:pt x="217728" y="121005"/>
                  </a:lnTo>
                  <a:lnTo>
                    <a:pt x="223291" y="119392"/>
                  </a:lnTo>
                  <a:close/>
                </a:path>
                <a:path w="298450" h="132079">
                  <a:moveTo>
                    <a:pt x="242570" y="97815"/>
                  </a:moveTo>
                  <a:lnTo>
                    <a:pt x="242404" y="95554"/>
                  </a:lnTo>
                  <a:lnTo>
                    <a:pt x="241058" y="92481"/>
                  </a:lnTo>
                  <a:lnTo>
                    <a:pt x="240080" y="90233"/>
                  </a:lnTo>
                  <a:lnTo>
                    <a:pt x="238556" y="88658"/>
                  </a:lnTo>
                  <a:lnTo>
                    <a:pt x="236918" y="88150"/>
                  </a:lnTo>
                  <a:lnTo>
                    <a:pt x="236918" y="97180"/>
                  </a:lnTo>
                  <a:lnTo>
                    <a:pt x="236181" y="98844"/>
                  </a:lnTo>
                  <a:lnTo>
                    <a:pt x="235432" y="99504"/>
                  </a:lnTo>
                  <a:lnTo>
                    <a:pt x="229933" y="101904"/>
                  </a:lnTo>
                  <a:lnTo>
                    <a:pt x="226910" y="95008"/>
                  </a:lnTo>
                  <a:lnTo>
                    <a:pt x="232410" y="92595"/>
                  </a:lnTo>
                  <a:lnTo>
                    <a:pt x="233387" y="92481"/>
                  </a:lnTo>
                  <a:lnTo>
                    <a:pt x="235077" y="92976"/>
                  </a:lnTo>
                  <a:lnTo>
                    <a:pt x="235762" y="93713"/>
                  </a:lnTo>
                  <a:lnTo>
                    <a:pt x="236829" y="96151"/>
                  </a:lnTo>
                  <a:lnTo>
                    <a:pt x="236918" y="97180"/>
                  </a:lnTo>
                  <a:lnTo>
                    <a:pt x="236918" y="88150"/>
                  </a:lnTo>
                  <a:lnTo>
                    <a:pt x="234746" y="87452"/>
                  </a:lnTo>
                  <a:lnTo>
                    <a:pt x="232625" y="87642"/>
                  </a:lnTo>
                  <a:lnTo>
                    <a:pt x="220243" y="93065"/>
                  </a:lnTo>
                  <a:lnTo>
                    <a:pt x="230517" y="116560"/>
                  </a:lnTo>
                  <a:lnTo>
                    <a:pt x="235407" y="114427"/>
                  </a:lnTo>
                  <a:lnTo>
                    <a:pt x="231711" y="105981"/>
                  </a:lnTo>
                  <a:lnTo>
                    <a:pt x="239128" y="102743"/>
                  </a:lnTo>
                  <a:lnTo>
                    <a:pt x="240118" y="101904"/>
                  </a:lnTo>
                  <a:lnTo>
                    <a:pt x="240842" y="101307"/>
                  </a:lnTo>
                  <a:lnTo>
                    <a:pt x="242570" y="97815"/>
                  </a:lnTo>
                  <a:close/>
                </a:path>
                <a:path w="298450" h="132079">
                  <a:moveTo>
                    <a:pt x="272757" y="94805"/>
                  </a:moveTo>
                  <a:lnTo>
                    <a:pt x="271894" y="94081"/>
                  </a:lnTo>
                  <a:lnTo>
                    <a:pt x="260159" y="84188"/>
                  </a:lnTo>
                  <a:lnTo>
                    <a:pt x="260159" y="90970"/>
                  </a:lnTo>
                  <a:lnTo>
                    <a:pt x="254508" y="94284"/>
                  </a:lnTo>
                  <a:lnTo>
                    <a:pt x="252272" y="83896"/>
                  </a:lnTo>
                  <a:lnTo>
                    <a:pt x="260159" y="90970"/>
                  </a:lnTo>
                  <a:lnTo>
                    <a:pt x="260159" y="84188"/>
                  </a:lnTo>
                  <a:lnTo>
                    <a:pt x="259816" y="83896"/>
                  </a:lnTo>
                  <a:lnTo>
                    <a:pt x="251968" y="77266"/>
                  </a:lnTo>
                  <a:lnTo>
                    <a:pt x="246722" y="80352"/>
                  </a:lnTo>
                  <a:lnTo>
                    <a:pt x="251790" y="107099"/>
                  </a:lnTo>
                  <a:lnTo>
                    <a:pt x="256641" y="104254"/>
                  </a:lnTo>
                  <a:lnTo>
                    <a:pt x="255485" y="98869"/>
                  </a:lnTo>
                  <a:lnTo>
                    <a:pt x="263296" y="94284"/>
                  </a:lnTo>
                  <a:lnTo>
                    <a:pt x="263652" y="94081"/>
                  </a:lnTo>
                  <a:lnTo>
                    <a:pt x="267741" y="97739"/>
                  </a:lnTo>
                  <a:lnTo>
                    <a:pt x="272757" y="94805"/>
                  </a:lnTo>
                  <a:close/>
                </a:path>
                <a:path w="298450" h="132079">
                  <a:moveTo>
                    <a:pt x="295300" y="77584"/>
                  </a:moveTo>
                  <a:lnTo>
                    <a:pt x="279476" y="57416"/>
                  </a:lnTo>
                  <a:lnTo>
                    <a:pt x="275564" y="60490"/>
                  </a:lnTo>
                  <a:lnTo>
                    <a:pt x="286575" y="74523"/>
                  </a:lnTo>
                  <a:lnTo>
                    <a:pt x="267576" y="66763"/>
                  </a:lnTo>
                  <a:lnTo>
                    <a:pt x="263169" y="70218"/>
                  </a:lnTo>
                  <a:lnTo>
                    <a:pt x="279006" y="90385"/>
                  </a:lnTo>
                  <a:lnTo>
                    <a:pt x="282905" y="87312"/>
                  </a:lnTo>
                  <a:lnTo>
                    <a:pt x="271678" y="73012"/>
                  </a:lnTo>
                  <a:lnTo>
                    <a:pt x="291109" y="80886"/>
                  </a:lnTo>
                  <a:lnTo>
                    <a:pt x="295300" y="77584"/>
                  </a:lnTo>
                  <a:close/>
                </a:path>
                <a:path w="298450" h="132079">
                  <a:moveTo>
                    <a:pt x="298284" y="0"/>
                  </a:moveTo>
                  <a:lnTo>
                    <a:pt x="242468" y="0"/>
                  </a:lnTo>
                  <a:lnTo>
                    <a:pt x="242468" y="27584"/>
                  </a:lnTo>
                  <a:lnTo>
                    <a:pt x="277482" y="27584"/>
                  </a:lnTo>
                  <a:lnTo>
                    <a:pt x="283184" y="21094"/>
                  </a:lnTo>
                  <a:lnTo>
                    <a:pt x="288569" y="14325"/>
                  </a:lnTo>
                  <a:lnTo>
                    <a:pt x="293598" y="7289"/>
                  </a:lnTo>
                  <a:lnTo>
                    <a:pt x="298284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45">
              <a:extLst>
                <a:ext uri="{FF2B5EF4-FFF2-40B4-BE49-F238E27FC236}">
                  <a16:creationId xmlns:a16="http://schemas.microsoft.com/office/drawing/2014/main" id="{3808CD7E-149B-3A46-8436-0888F6152465}"/>
                </a:ext>
              </a:extLst>
            </p:cNvPr>
            <p:cNvSpPr/>
            <p:nvPr/>
          </p:nvSpPr>
          <p:spPr>
            <a:xfrm>
              <a:off x="5808370" y="9660308"/>
              <a:ext cx="341630" cy="241300"/>
            </a:xfrm>
            <a:custGeom>
              <a:avLst/>
              <a:gdLst/>
              <a:ahLst/>
              <a:cxnLst/>
              <a:rect l="l" t="t" r="r" b="b"/>
              <a:pathLst>
                <a:path w="341629" h="241300">
                  <a:moveTo>
                    <a:pt x="63969" y="240029"/>
                  </a:moveTo>
                  <a:lnTo>
                    <a:pt x="55257" y="240029"/>
                  </a:lnTo>
                  <a:lnTo>
                    <a:pt x="55930" y="241299"/>
                  </a:lnTo>
                  <a:lnTo>
                    <a:pt x="60782" y="241299"/>
                  </a:lnTo>
                  <a:lnTo>
                    <a:pt x="63969" y="240029"/>
                  </a:lnTo>
                  <a:close/>
                </a:path>
                <a:path w="341629" h="241300">
                  <a:moveTo>
                    <a:pt x="146862" y="240029"/>
                  </a:moveTo>
                  <a:lnTo>
                    <a:pt x="63969" y="240029"/>
                  </a:lnTo>
                  <a:lnTo>
                    <a:pt x="65976" y="241299"/>
                  </a:lnTo>
                  <a:lnTo>
                    <a:pt x="130111" y="241299"/>
                  </a:lnTo>
                  <a:lnTo>
                    <a:pt x="146862" y="240029"/>
                  </a:lnTo>
                  <a:close/>
                </a:path>
                <a:path w="341629" h="241300">
                  <a:moveTo>
                    <a:pt x="166954" y="190499"/>
                  </a:moveTo>
                  <a:lnTo>
                    <a:pt x="10210" y="190499"/>
                  </a:lnTo>
                  <a:lnTo>
                    <a:pt x="11899" y="191769"/>
                  </a:lnTo>
                  <a:lnTo>
                    <a:pt x="13233" y="193039"/>
                  </a:lnTo>
                  <a:lnTo>
                    <a:pt x="14897" y="194309"/>
                  </a:lnTo>
                  <a:lnTo>
                    <a:pt x="15405" y="195579"/>
                  </a:lnTo>
                  <a:lnTo>
                    <a:pt x="16243" y="196849"/>
                  </a:lnTo>
                  <a:lnTo>
                    <a:pt x="16078" y="198119"/>
                  </a:lnTo>
                  <a:lnTo>
                    <a:pt x="16751" y="201929"/>
                  </a:lnTo>
                  <a:lnTo>
                    <a:pt x="19088" y="207009"/>
                  </a:lnTo>
                  <a:lnTo>
                    <a:pt x="19265" y="209549"/>
                  </a:lnTo>
                  <a:lnTo>
                    <a:pt x="20421" y="210819"/>
                  </a:lnTo>
                  <a:lnTo>
                    <a:pt x="21107" y="213359"/>
                  </a:lnTo>
                  <a:lnTo>
                    <a:pt x="22440" y="215899"/>
                  </a:lnTo>
                  <a:lnTo>
                    <a:pt x="23444" y="217169"/>
                  </a:lnTo>
                  <a:lnTo>
                    <a:pt x="24282" y="219709"/>
                  </a:lnTo>
                  <a:lnTo>
                    <a:pt x="27292" y="223519"/>
                  </a:lnTo>
                  <a:lnTo>
                    <a:pt x="29476" y="226059"/>
                  </a:lnTo>
                  <a:lnTo>
                    <a:pt x="32829" y="229869"/>
                  </a:lnTo>
                  <a:lnTo>
                    <a:pt x="35344" y="232409"/>
                  </a:lnTo>
                  <a:lnTo>
                    <a:pt x="37007" y="232409"/>
                  </a:lnTo>
                  <a:lnTo>
                    <a:pt x="39865" y="234949"/>
                  </a:lnTo>
                  <a:lnTo>
                    <a:pt x="39687" y="234949"/>
                  </a:lnTo>
                  <a:lnTo>
                    <a:pt x="42037" y="236219"/>
                  </a:lnTo>
                  <a:lnTo>
                    <a:pt x="45720" y="237489"/>
                  </a:lnTo>
                  <a:lnTo>
                    <a:pt x="47396" y="237489"/>
                  </a:lnTo>
                  <a:lnTo>
                    <a:pt x="48069" y="238759"/>
                  </a:lnTo>
                  <a:lnTo>
                    <a:pt x="50571" y="238759"/>
                  </a:lnTo>
                  <a:lnTo>
                    <a:pt x="51752" y="240029"/>
                  </a:lnTo>
                  <a:lnTo>
                    <a:pt x="158750" y="240029"/>
                  </a:lnTo>
                  <a:lnTo>
                    <a:pt x="161099" y="238759"/>
                  </a:lnTo>
                  <a:lnTo>
                    <a:pt x="164109" y="236219"/>
                  </a:lnTo>
                  <a:lnTo>
                    <a:pt x="165950" y="234949"/>
                  </a:lnTo>
                  <a:lnTo>
                    <a:pt x="167119" y="231139"/>
                  </a:lnTo>
                  <a:lnTo>
                    <a:pt x="167462" y="231139"/>
                  </a:lnTo>
                  <a:lnTo>
                    <a:pt x="167284" y="229869"/>
                  </a:lnTo>
                  <a:lnTo>
                    <a:pt x="167792" y="229869"/>
                  </a:lnTo>
                  <a:lnTo>
                    <a:pt x="167957" y="227329"/>
                  </a:lnTo>
                  <a:lnTo>
                    <a:pt x="167627" y="226059"/>
                  </a:lnTo>
                  <a:lnTo>
                    <a:pt x="167957" y="226059"/>
                  </a:lnTo>
                  <a:lnTo>
                    <a:pt x="167627" y="224789"/>
                  </a:lnTo>
                  <a:lnTo>
                    <a:pt x="167792" y="224789"/>
                  </a:lnTo>
                  <a:lnTo>
                    <a:pt x="167284" y="223519"/>
                  </a:lnTo>
                  <a:lnTo>
                    <a:pt x="165950" y="220979"/>
                  </a:lnTo>
                  <a:lnTo>
                    <a:pt x="165455" y="220979"/>
                  </a:lnTo>
                  <a:lnTo>
                    <a:pt x="165277" y="219709"/>
                  </a:lnTo>
                  <a:lnTo>
                    <a:pt x="164947" y="219709"/>
                  </a:lnTo>
                  <a:lnTo>
                    <a:pt x="164274" y="218439"/>
                  </a:lnTo>
                  <a:lnTo>
                    <a:pt x="163601" y="218439"/>
                  </a:lnTo>
                  <a:lnTo>
                    <a:pt x="162433" y="217169"/>
                  </a:lnTo>
                  <a:lnTo>
                    <a:pt x="161594" y="217169"/>
                  </a:lnTo>
                  <a:lnTo>
                    <a:pt x="159423" y="215899"/>
                  </a:lnTo>
                  <a:lnTo>
                    <a:pt x="157746" y="214629"/>
                  </a:lnTo>
                  <a:lnTo>
                    <a:pt x="157073" y="214629"/>
                  </a:lnTo>
                  <a:lnTo>
                    <a:pt x="157416" y="213359"/>
                  </a:lnTo>
                  <a:lnTo>
                    <a:pt x="157581" y="213359"/>
                  </a:lnTo>
                  <a:lnTo>
                    <a:pt x="157746" y="212089"/>
                  </a:lnTo>
                  <a:lnTo>
                    <a:pt x="157073" y="212089"/>
                  </a:lnTo>
                  <a:lnTo>
                    <a:pt x="157251" y="210819"/>
                  </a:lnTo>
                  <a:lnTo>
                    <a:pt x="158076" y="207009"/>
                  </a:lnTo>
                  <a:lnTo>
                    <a:pt x="155575" y="201929"/>
                  </a:lnTo>
                  <a:lnTo>
                    <a:pt x="159423" y="200659"/>
                  </a:lnTo>
                  <a:lnTo>
                    <a:pt x="162102" y="199389"/>
                  </a:lnTo>
                  <a:lnTo>
                    <a:pt x="164947" y="195579"/>
                  </a:lnTo>
                  <a:lnTo>
                    <a:pt x="164782" y="195579"/>
                  </a:lnTo>
                  <a:lnTo>
                    <a:pt x="165112" y="194309"/>
                  </a:lnTo>
                  <a:lnTo>
                    <a:pt x="165785" y="194309"/>
                  </a:lnTo>
                  <a:lnTo>
                    <a:pt x="165785" y="193039"/>
                  </a:lnTo>
                  <a:lnTo>
                    <a:pt x="166293" y="193039"/>
                  </a:lnTo>
                  <a:lnTo>
                    <a:pt x="166789" y="191769"/>
                  </a:lnTo>
                  <a:lnTo>
                    <a:pt x="166954" y="190499"/>
                  </a:lnTo>
                  <a:close/>
                </a:path>
                <a:path w="341629" h="241300">
                  <a:moveTo>
                    <a:pt x="322859" y="212089"/>
                  </a:moveTo>
                  <a:lnTo>
                    <a:pt x="186385" y="212089"/>
                  </a:lnTo>
                  <a:lnTo>
                    <a:pt x="185369" y="213359"/>
                  </a:lnTo>
                  <a:lnTo>
                    <a:pt x="185877" y="213359"/>
                  </a:lnTo>
                  <a:lnTo>
                    <a:pt x="185369" y="214629"/>
                  </a:lnTo>
                  <a:lnTo>
                    <a:pt x="183045" y="214629"/>
                  </a:lnTo>
                  <a:lnTo>
                    <a:pt x="183375" y="215899"/>
                  </a:lnTo>
                  <a:lnTo>
                    <a:pt x="182029" y="215899"/>
                  </a:lnTo>
                  <a:lnTo>
                    <a:pt x="180022" y="217169"/>
                  </a:lnTo>
                  <a:lnTo>
                    <a:pt x="178854" y="219709"/>
                  </a:lnTo>
                  <a:lnTo>
                    <a:pt x="178003" y="220979"/>
                  </a:lnTo>
                  <a:lnTo>
                    <a:pt x="177850" y="220979"/>
                  </a:lnTo>
                  <a:lnTo>
                    <a:pt x="177685" y="222249"/>
                  </a:lnTo>
                  <a:lnTo>
                    <a:pt x="177507" y="222249"/>
                  </a:lnTo>
                  <a:lnTo>
                    <a:pt x="177685" y="223519"/>
                  </a:lnTo>
                  <a:lnTo>
                    <a:pt x="177342" y="223519"/>
                  </a:lnTo>
                  <a:lnTo>
                    <a:pt x="176339" y="227329"/>
                  </a:lnTo>
                  <a:lnTo>
                    <a:pt x="177850" y="229869"/>
                  </a:lnTo>
                  <a:lnTo>
                    <a:pt x="179019" y="232409"/>
                  </a:lnTo>
                  <a:lnTo>
                    <a:pt x="180682" y="234949"/>
                  </a:lnTo>
                  <a:lnTo>
                    <a:pt x="184873" y="237489"/>
                  </a:lnTo>
                  <a:lnTo>
                    <a:pt x="188226" y="238759"/>
                  </a:lnTo>
                  <a:lnTo>
                    <a:pt x="190563" y="240029"/>
                  </a:lnTo>
                  <a:lnTo>
                    <a:pt x="193243" y="238759"/>
                  </a:lnTo>
                  <a:lnTo>
                    <a:pt x="285356" y="238759"/>
                  </a:lnTo>
                  <a:lnTo>
                    <a:pt x="287362" y="237489"/>
                  </a:lnTo>
                  <a:lnTo>
                    <a:pt x="291376" y="237489"/>
                  </a:lnTo>
                  <a:lnTo>
                    <a:pt x="291719" y="236219"/>
                  </a:lnTo>
                  <a:lnTo>
                    <a:pt x="293052" y="236219"/>
                  </a:lnTo>
                  <a:lnTo>
                    <a:pt x="296570" y="234949"/>
                  </a:lnTo>
                  <a:lnTo>
                    <a:pt x="298081" y="234949"/>
                  </a:lnTo>
                  <a:lnTo>
                    <a:pt x="298246" y="233679"/>
                  </a:lnTo>
                  <a:lnTo>
                    <a:pt x="299415" y="233679"/>
                  </a:lnTo>
                  <a:lnTo>
                    <a:pt x="301764" y="232409"/>
                  </a:lnTo>
                  <a:lnTo>
                    <a:pt x="305117" y="231139"/>
                  </a:lnTo>
                  <a:lnTo>
                    <a:pt x="307289" y="229869"/>
                  </a:lnTo>
                  <a:lnTo>
                    <a:pt x="308635" y="228599"/>
                  </a:lnTo>
                  <a:lnTo>
                    <a:pt x="309308" y="228599"/>
                  </a:lnTo>
                  <a:lnTo>
                    <a:pt x="310464" y="227329"/>
                  </a:lnTo>
                  <a:lnTo>
                    <a:pt x="311975" y="226059"/>
                  </a:lnTo>
                  <a:lnTo>
                    <a:pt x="312648" y="224789"/>
                  </a:lnTo>
                  <a:lnTo>
                    <a:pt x="313651" y="224789"/>
                  </a:lnTo>
                  <a:lnTo>
                    <a:pt x="315328" y="223519"/>
                  </a:lnTo>
                  <a:lnTo>
                    <a:pt x="316484" y="220979"/>
                  </a:lnTo>
                  <a:lnTo>
                    <a:pt x="317842" y="219709"/>
                  </a:lnTo>
                  <a:lnTo>
                    <a:pt x="319176" y="217169"/>
                  </a:lnTo>
                  <a:lnTo>
                    <a:pt x="321691" y="215899"/>
                  </a:lnTo>
                  <a:lnTo>
                    <a:pt x="322859" y="212089"/>
                  </a:lnTo>
                  <a:close/>
                </a:path>
                <a:path w="341629" h="241300">
                  <a:moveTo>
                    <a:pt x="221716" y="238759"/>
                  </a:moveTo>
                  <a:lnTo>
                    <a:pt x="193243" y="238759"/>
                  </a:lnTo>
                  <a:lnTo>
                    <a:pt x="195414" y="240029"/>
                  </a:lnTo>
                  <a:lnTo>
                    <a:pt x="219214" y="240029"/>
                  </a:lnTo>
                  <a:lnTo>
                    <a:pt x="221716" y="238759"/>
                  </a:lnTo>
                  <a:close/>
                </a:path>
                <a:path w="341629" h="241300">
                  <a:moveTo>
                    <a:pt x="225564" y="238759"/>
                  </a:moveTo>
                  <a:lnTo>
                    <a:pt x="221716" y="238759"/>
                  </a:lnTo>
                  <a:lnTo>
                    <a:pt x="223215" y="240029"/>
                  </a:lnTo>
                  <a:lnTo>
                    <a:pt x="225564" y="238759"/>
                  </a:lnTo>
                  <a:close/>
                </a:path>
                <a:path w="341629" h="241300">
                  <a:moveTo>
                    <a:pt x="252201" y="238759"/>
                  </a:moveTo>
                  <a:lnTo>
                    <a:pt x="225564" y="238759"/>
                  </a:lnTo>
                  <a:lnTo>
                    <a:pt x="227241" y="240029"/>
                  </a:lnTo>
                  <a:lnTo>
                    <a:pt x="234662" y="240029"/>
                  </a:lnTo>
                  <a:lnTo>
                    <a:pt x="252201" y="238759"/>
                  </a:lnTo>
                  <a:close/>
                </a:path>
                <a:path w="341629" h="241300">
                  <a:moveTo>
                    <a:pt x="266433" y="238759"/>
                  </a:moveTo>
                  <a:lnTo>
                    <a:pt x="261899" y="238759"/>
                  </a:lnTo>
                  <a:lnTo>
                    <a:pt x="263740" y="240029"/>
                  </a:lnTo>
                  <a:lnTo>
                    <a:pt x="266433" y="238759"/>
                  </a:lnTo>
                  <a:close/>
                </a:path>
                <a:path w="341629" h="241300">
                  <a:moveTo>
                    <a:pt x="271106" y="238759"/>
                  </a:moveTo>
                  <a:lnTo>
                    <a:pt x="266433" y="238759"/>
                  </a:lnTo>
                  <a:lnTo>
                    <a:pt x="268274" y="240029"/>
                  </a:lnTo>
                  <a:lnTo>
                    <a:pt x="269608" y="240029"/>
                  </a:lnTo>
                  <a:lnTo>
                    <a:pt x="271106" y="238759"/>
                  </a:lnTo>
                  <a:close/>
                </a:path>
                <a:path w="341629" h="241300">
                  <a:moveTo>
                    <a:pt x="323037" y="212089"/>
                  </a:moveTo>
                  <a:lnTo>
                    <a:pt x="322859" y="212089"/>
                  </a:lnTo>
                  <a:lnTo>
                    <a:pt x="323037" y="213359"/>
                  </a:lnTo>
                  <a:lnTo>
                    <a:pt x="323037" y="212089"/>
                  </a:lnTo>
                  <a:close/>
                </a:path>
                <a:path w="341629" h="241300">
                  <a:moveTo>
                    <a:pt x="325882" y="207009"/>
                  </a:moveTo>
                  <a:lnTo>
                    <a:pt x="185712" y="207009"/>
                  </a:lnTo>
                  <a:lnTo>
                    <a:pt x="186042" y="208279"/>
                  </a:lnTo>
                  <a:lnTo>
                    <a:pt x="185959" y="209549"/>
                  </a:lnTo>
                  <a:lnTo>
                    <a:pt x="185877" y="212089"/>
                  </a:lnTo>
                  <a:lnTo>
                    <a:pt x="323189" y="212089"/>
                  </a:lnTo>
                  <a:lnTo>
                    <a:pt x="323532" y="210819"/>
                  </a:lnTo>
                  <a:lnTo>
                    <a:pt x="323697" y="210819"/>
                  </a:lnTo>
                  <a:lnTo>
                    <a:pt x="324027" y="209549"/>
                  </a:lnTo>
                  <a:lnTo>
                    <a:pt x="324370" y="209549"/>
                  </a:lnTo>
                  <a:lnTo>
                    <a:pt x="324535" y="208279"/>
                  </a:lnTo>
                  <a:lnTo>
                    <a:pt x="325539" y="208279"/>
                  </a:lnTo>
                  <a:lnTo>
                    <a:pt x="325882" y="207009"/>
                  </a:lnTo>
                  <a:close/>
                </a:path>
                <a:path w="341629" h="241300">
                  <a:moveTo>
                    <a:pt x="328218" y="199389"/>
                  </a:moveTo>
                  <a:lnTo>
                    <a:pt x="184543" y="199389"/>
                  </a:lnTo>
                  <a:lnTo>
                    <a:pt x="185369" y="200659"/>
                  </a:lnTo>
                  <a:lnTo>
                    <a:pt x="185877" y="201929"/>
                  </a:lnTo>
                  <a:lnTo>
                    <a:pt x="186042" y="203199"/>
                  </a:lnTo>
                  <a:lnTo>
                    <a:pt x="185712" y="204469"/>
                  </a:lnTo>
                  <a:lnTo>
                    <a:pt x="185712" y="205739"/>
                  </a:lnTo>
                  <a:lnTo>
                    <a:pt x="186042" y="205739"/>
                  </a:lnTo>
                  <a:lnTo>
                    <a:pt x="185877" y="207009"/>
                  </a:lnTo>
                  <a:lnTo>
                    <a:pt x="326212" y="207009"/>
                  </a:lnTo>
                  <a:lnTo>
                    <a:pt x="326294" y="205739"/>
                  </a:lnTo>
                  <a:lnTo>
                    <a:pt x="326377" y="203199"/>
                  </a:lnTo>
                  <a:lnTo>
                    <a:pt x="327888" y="203199"/>
                  </a:lnTo>
                  <a:lnTo>
                    <a:pt x="327888" y="201929"/>
                  </a:lnTo>
                  <a:lnTo>
                    <a:pt x="327558" y="201929"/>
                  </a:lnTo>
                  <a:lnTo>
                    <a:pt x="327888" y="200659"/>
                  </a:lnTo>
                  <a:lnTo>
                    <a:pt x="328218" y="200659"/>
                  </a:lnTo>
                  <a:lnTo>
                    <a:pt x="328218" y="199389"/>
                  </a:lnTo>
                  <a:close/>
                </a:path>
                <a:path w="341629" h="241300">
                  <a:moveTo>
                    <a:pt x="334746" y="184149"/>
                  </a:moveTo>
                  <a:lnTo>
                    <a:pt x="176174" y="184149"/>
                  </a:lnTo>
                  <a:lnTo>
                    <a:pt x="175831" y="186689"/>
                  </a:lnTo>
                  <a:lnTo>
                    <a:pt x="176174" y="189229"/>
                  </a:lnTo>
                  <a:lnTo>
                    <a:pt x="176339" y="191769"/>
                  </a:lnTo>
                  <a:lnTo>
                    <a:pt x="177685" y="193039"/>
                  </a:lnTo>
                  <a:lnTo>
                    <a:pt x="177507" y="194309"/>
                  </a:lnTo>
                  <a:lnTo>
                    <a:pt x="179184" y="195579"/>
                  </a:lnTo>
                  <a:lnTo>
                    <a:pt x="181025" y="198119"/>
                  </a:lnTo>
                  <a:lnTo>
                    <a:pt x="182537" y="199389"/>
                  </a:lnTo>
                  <a:lnTo>
                    <a:pt x="328383" y="199389"/>
                  </a:lnTo>
                  <a:lnTo>
                    <a:pt x="328383" y="198119"/>
                  </a:lnTo>
                  <a:lnTo>
                    <a:pt x="329565" y="196849"/>
                  </a:lnTo>
                  <a:lnTo>
                    <a:pt x="328218" y="196849"/>
                  </a:lnTo>
                  <a:lnTo>
                    <a:pt x="329057" y="195579"/>
                  </a:lnTo>
                  <a:lnTo>
                    <a:pt x="329387" y="193039"/>
                  </a:lnTo>
                  <a:lnTo>
                    <a:pt x="329717" y="193039"/>
                  </a:lnTo>
                  <a:lnTo>
                    <a:pt x="329717" y="191769"/>
                  </a:lnTo>
                  <a:lnTo>
                    <a:pt x="328549" y="189229"/>
                  </a:lnTo>
                  <a:lnTo>
                    <a:pt x="331571" y="187959"/>
                  </a:lnTo>
                  <a:lnTo>
                    <a:pt x="332409" y="186689"/>
                  </a:lnTo>
                  <a:lnTo>
                    <a:pt x="332740" y="186689"/>
                  </a:lnTo>
                  <a:lnTo>
                    <a:pt x="333590" y="185419"/>
                  </a:lnTo>
                  <a:lnTo>
                    <a:pt x="335089" y="185419"/>
                  </a:lnTo>
                  <a:lnTo>
                    <a:pt x="334746" y="184149"/>
                  </a:lnTo>
                  <a:close/>
                </a:path>
                <a:path w="341629" h="241300">
                  <a:moveTo>
                    <a:pt x="166954" y="187959"/>
                  </a:moveTo>
                  <a:lnTo>
                    <a:pt x="8204" y="187959"/>
                  </a:lnTo>
                  <a:lnTo>
                    <a:pt x="9550" y="190499"/>
                  </a:lnTo>
                  <a:lnTo>
                    <a:pt x="166789" y="190499"/>
                  </a:lnTo>
                  <a:lnTo>
                    <a:pt x="167119" y="189229"/>
                  </a:lnTo>
                  <a:lnTo>
                    <a:pt x="166954" y="187959"/>
                  </a:lnTo>
                  <a:close/>
                </a:path>
                <a:path w="341629" h="241300">
                  <a:moveTo>
                    <a:pt x="3517" y="177799"/>
                  </a:moveTo>
                  <a:lnTo>
                    <a:pt x="2006" y="180339"/>
                  </a:lnTo>
                  <a:lnTo>
                    <a:pt x="0" y="180339"/>
                  </a:lnTo>
                  <a:lnTo>
                    <a:pt x="342" y="181609"/>
                  </a:lnTo>
                  <a:lnTo>
                    <a:pt x="2006" y="185419"/>
                  </a:lnTo>
                  <a:lnTo>
                    <a:pt x="7035" y="187959"/>
                  </a:lnTo>
                  <a:lnTo>
                    <a:pt x="167627" y="187959"/>
                  </a:lnTo>
                  <a:lnTo>
                    <a:pt x="167462" y="186689"/>
                  </a:lnTo>
                  <a:lnTo>
                    <a:pt x="166624" y="185419"/>
                  </a:lnTo>
                  <a:lnTo>
                    <a:pt x="167119" y="184149"/>
                  </a:lnTo>
                  <a:lnTo>
                    <a:pt x="165785" y="181609"/>
                  </a:lnTo>
                  <a:lnTo>
                    <a:pt x="165277" y="179069"/>
                  </a:lnTo>
                  <a:lnTo>
                    <a:pt x="5359" y="179069"/>
                  </a:lnTo>
                  <a:lnTo>
                    <a:pt x="3517" y="177799"/>
                  </a:lnTo>
                  <a:close/>
                </a:path>
                <a:path w="341629" h="241300">
                  <a:moveTo>
                    <a:pt x="334238" y="172719"/>
                  </a:moveTo>
                  <a:lnTo>
                    <a:pt x="182867" y="172719"/>
                  </a:lnTo>
                  <a:lnTo>
                    <a:pt x="183045" y="173989"/>
                  </a:lnTo>
                  <a:lnTo>
                    <a:pt x="182206" y="173989"/>
                  </a:lnTo>
                  <a:lnTo>
                    <a:pt x="181190" y="175259"/>
                  </a:lnTo>
                  <a:lnTo>
                    <a:pt x="180682" y="175259"/>
                  </a:lnTo>
                  <a:lnTo>
                    <a:pt x="180022" y="176529"/>
                  </a:lnTo>
                  <a:lnTo>
                    <a:pt x="179019" y="176529"/>
                  </a:lnTo>
                  <a:lnTo>
                    <a:pt x="178854" y="177799"/>
                  </a:lnTo>
                  <a:lnTo>
                    <a:pt x="178511" y="179069"/>
                  </a:lnTo>
                  <a:lnTo>
                    <a:pt x="177685" y="179069"/>
                  </a:lnTo>
                  <a:lnTo>
                    <a:pt x="177685" y="180339"/>
                  </a:lnTo>
                  <a:lnTo>
                    <a:pt x="177177" y="180339"/>
                  </a:lnTo>
                  <a:lnTo>
                    <a:pt x="176339" y="181609"/>
                  </a:lnTo>
                  <a:lnTo>
                    <a:pt x="177012" y="184149"/>
                  </a:lnTo>
                  <a:lnTo>
                    <a:pt x="335584" y="184149"/>
                  </a:lnTo>
                  <a:lnTo>
                    <a:pt x="337261" y="182879"/>
                  </a:lnTo>
                  <a:lnTo>
                    <a:pt x="339940" y="180339"/>
                  </a:lnTo>
                  <a:lnTo>
                    <a:pt x="341109" y="179069"/>
                  </a:lnTo>
                  <a:lnTo>
                    <a:pt x="341617" y="177799"/>
                  </a:lnTo>
                  <a:lnTo>
                    <a:pt x="341287" y="177799"/>
                  </a:lnTo>
                  <a:lnTo>
                    <a:pt x="341452" y="176529"/>
                  </a:lnTo>
                  <a:lnTo>
                    <a:pt x="339610" y="175259"/>
                  </a:lnTo>
                  <a:lnTo>
                    <a:pt x="336765" y="173989"/>
                  </a:lnTo>
                  <a:lnTo>
                    <a:pt x="334238" y="172719"/>
                  </a:lnTo>
                  <a:close/>
                </a:path>
                <a:path w="341629" h="241300">
                  <a:moveTo>
                    <a:pt x="162433" y="176529"/>
                  </a:moveTo>
                  <a:lnTo>
                    <a:pt x="7874" y="176529"/>
                  </a:lnTo>
                  <a:lnTo>
                    <a:pt x="8039" y="177799"/>
                  </a:lnTo>
                  <a:lnTo>
                    <a:pt x="5524" y="177799"/>
                  </a:lnTo>
                  <a:lnTo>
                    <a:pt x="5359" y="179069"/>
                  </a:lnTo>
                  <a:lnTo>
                    <a:pt x="165277" y="179069"/>
                  </a:lnTo>
                  <a:lnTo>
                    <a:pt x="163106" y="177799"/>
                  </a:lnTo>
                  <a:lnTo>
                    <a:pt x="162433" y="176529"/>
                  </a:lnTo>
                  <a:close/>
                </a:path>
                <a:path w="341629" h="241300">
                  <a:moveTo>
                    <a:pt x="241052" y="146049"/>
                  </a:moveTo>
                  <a:lnTo>
                    <a:pt x="11226" y="146049"/>
                  </a:lnTo>
                  <a:lnTo>
                    <a:pt x="11226" y="147319"/>
                  </a:lnTo>
                  <a:lnTo>
                    <a:pt x="10883" y="147319"/>
                  </a:lnTo>
                  <a:lnTo>
                    <a:pt x="10553" y="148589"/>
                  </a:lnTo>
                  <a:lnTo>
                    <a:pt x="11226" y="149859"/>
                  </a:lnTo>
                  <a:lnTo>
                    <a:pt x="10718" y="151129"/>
                  </a:lnTo>
                  <a:lnTo>
                    <a:pt x="9880" y="153669"/>
                  </a:lnTo>
                  <a:lnTo>
                    <a:pt x="10388" y="156209"/>
                  </a:lnTo>
                  <a:lnTo>
                    <a:pt x="10337" y="160019"/>
                  </a:lnTo>
                  <a:lnTo>
                    <a:pt x="10718" y="163829"/>
                  </a:lnTo>
                  <a:lnTo>
                    <a:pt x="9715" y="170179"/>
                  </a:lnTo>
                  <a:lnTo>
                    <a:pt x="10553" y="175259"/>
                  </a:lnTo>
                  <a:lnTo>
                    <a:pt x="10883" y="176529"/>
                  </a:lnTo>
                  <a:lnTo>
                    <a:pt x="161594" y="176529"/>
                  </a:lnTo>
                  <a:lnTo>
                    <a:pt x="161594" y="175259"/>
                  </a:lnTo>
                  <a:lnTo>
                    <a:pt x="109181" y="175259"/>
                  </a:lnTo>
                  <a:lnTo>
                    <a:pt x="108356" y="173989"/>
                  </a:lnTo>
                  <a:lnTo>
                    <a:pt x="107835" y="173989"/>
                  </a:lnTo>
                  <a:lnTo>
                    <a:pt x="107835" y="172719"/>
                  </a:lnTo>
                  <a:lnTo>
                    <a:pt x="108178" y="172719"/>
                  </a:lnTo>
                  <a:lnTo>
                    <a:pt x="107505" y="171449"/>
                  </a:lnTo>
                  <a:lnTo>
                    <a:pt x="108178" y="170179"/>
                  </a:lnTo>
                  <a:lnTo>
                    <a:pt x="107340" y="168909"/>
                  </a:lnTo>
                  <a:lnTo>
                    <a:pt x="107505" y="167639"/>
                  </a:lnTo>
                  <a:lnTo>
                    <a:pt x="106667" y="166369"/>
                  </a:lnTo>
                  <a:lnTo>
                    <a:pt x="106845" y="165099"/>
                  </a:lnTo>
                  <a:lnTo>
                    <a:pt x="142176" y="165099"/>
                  </a:lnTo>
                  <a:lnTo>
                    <a:pt x="144856" y="163829"/>
                  </a:lnTo>
                  <a:lnTo>
                    <a:pt x="149542" y="163829"/>
                  </a:lnTo>
                  <a:lnTo>
                    <a:pt x="149542" y="162559"/>
                  </a:lnTo>
                  <a:lnTo>
                    <a:pt x="187553" y="162559"/>
                  </a:lnTo>
                  <a:lnTo>
                    <a:pt x="188734" y="161289"/>
                  </a:lnTo>
                  <a:lnTo>
                    <a:pt x="234615" y="161289"/>
                  </a:lnTo>
                  <a:lnTo>
                    <a:pt x="235623" y="160019"/>
                  </a:lnTo>
                  <a:lnTo>
                    <a:pt x="236283" y="157479"/>
                  </a:lnTo>
                  <a:lnTo>
                    <a:pt x="239141" y="153669"/>
                  </a:lnTo>
                  <a:lnTo>
                    <a:pt x="239636" y="153669"/>
                  </a:lnTo>
                  <a:lnTo>
                    <a:pt x="239636" y="152399"/>
                  </a:lnTo>
                  <a:lnTo>
                    <a:pt x="239979" y="152399"/>
                  </a:lnTo>
                  <a:lnTo>
                    <a:pt x="239979" y="151129"/>
                  </a:lnTo>
                  <a:lnTo>
                    <a:pt x="240474" y="151129"/>
                  </a:lnTo>
                  <a:lnTo>
                    <a:pt x="240474" y="149859"/>
                  </a:lnTo>
                  <a:lnTo>
                    <a:pt x="240639" y="149859"/>
                  </a:lnTo>
                  <a:lnTo>
                    <a:pt x="240969" y="148589"/>
                  </a:lnTo>
                  <a:lnTo>
                    <a:pt x="241052" y="146049"/>
                  </a:lnTo>
                  <a:close/>
                </a:path>
                <a:path w="341629" h="241300">
                  <a:moveTo>
                    <a:pt x="159423" y="172719"/>
                  </a:moveTo>
                  <a:lnTo>
                    <a:pt x="117894" y="172719"/>
                  </a:lnTo>
                  <a:lnTo>
                    <a:pt x="117729" y="173989"/>
                  </a:lnTo>
                  <a:lnTo>
                    <a:pt x="110020" y="173989"/>
                  </a:lnTo>
                  <a:lnTo>
                    <a:pt x="109181" y="175259"/>
                  </a:lnTo>
                  <a:lnTo>
                    <a:pt x="161099" y="175259"/>
                  </a:lnTo>
                  <a:lnTo>
                    <a:pt x="159423" y="172719"/>
                  </a:lnTo>
                  <a:close/>
                </a:path>
                <a:path w="341629" h="241300">
                  <a:moveTo>
                    <a:pt x="115887" y="172719"/>
                  </a:moveTo>
                  <a:lnTo>
                    <a:pt x="116052" y="173989"/>
                  </a:lnTo>
                  <a:lnTo>
                    <a:pt x="116217" y="173989"/>
                  </a:lnTo>
                  <a:lnTo>
                    <a:pt x="115887" y="172719"/>
                  </a:lnTo>
                  <a:close/>
                </a:path>
                <a:path w="341629" h="241300">
                  <a:moveTo>
                    <a:pt x="116382" y="172719"/>
                  </a:moveTo>
                  <a:lnTo>
                    <a:pt x="116382" y="173989"/>
                  </a:lnTo>
                  <a:lnTo>
                    <a:pt x="117729" y="173989"/>
                  </a:lnTo>
                  <a:lnTo>
                    <a:pt x="116382" y="172719"/>
                  </a:lnTo>
                  <a:close/>
                </a:path>
                <a:path w="341629" h="241300">
                  <a:moveTo>
                    <a:pt x="155244" y="171449"/>
                  </a:moveTo>
                  <a:lnTo>
                    <a:pt x="122250" y="171449"/>
                  </a:lnTo>
                  <a:lnTo>
                    <a:pt x="118897" y="172719"/>
                  </a:lnTo>
                  <a:lnTo>
                    <a:pt x="157746" y="172719"/>
                  </a:lnTo>
                  <a:lnTo>
                    <a:pt x="155244" y="171449"/>
                  </a:lnTo>
                  <a:close/>
                </a:path>
                <a:path w="341629" h="241300">
                  <a:moveTo>
                    <a:pt x="220878" y="171449"/>
                  </a:moveTo>
                  <a:lnTo>
                    <a:pt x="184873" y="171449"/>
                  </a:lnTo>
                  <a:lnTo>
                    <a:pt x="183870" y="172719"/>
                  </a:lnTo>
                  <a:lnTo>
                    <a:pt x="221716" y="172719"/>
                  </a:lnTo>
                  <a:lnTo>
                    <a:pt x="220878" y="171449"/>
                  </a:lnTo>
                  <a:close/>
                </a:path>
                <a:path w="341629" h="241300">
                  <a:moveTo>
                    <a:pt x="223393" y="171449"/>
                  </a:moveTo>
                  <a:lnTo>
                    <a:pt x="221716" y="172719"/>
                  </a:lnTo>
                  <a:lnTo>
                    <a:pt x="223723" y="172719"/>
                  </a:lnTo>
                  <a:lnTo>
                    <a:pt x="223393" y="171449"/>
                  </a:lnTo>
                  <a:close/>
                </a:path>
                <a:path w="341629" h="241300">
                  <a:moveTo>
                    <a:pt x="332905" y="171449"/>
                  </a:moveTo>
                  <a:lnTo>
                    <a:pt x="233603" y="171449"/>
                  </a:lnTo>
                  <a:lnTo>
                    <a:pt x="233946" y="172719"/>
                  </a:lnTo>
                  <a:lnTo>
                    <a:pt x="333082" y="172719"/>
                  </a:lnTo>
                  <a:lnTo>
                    <a:pt x="332905" y="171449"/>
                  </a:lnTo>
                  <a:close/>
                </a:path>
                <a:path w="341629" h="241300">
                  <a:moveTo>
                    <a:pt x="333235" y="171449"/>
                  </a:moveTo>
                  <a:lnTo>
                    <a:pt x="333082" y="172719"/>
                  </a:lnTo>
                  <a:lnTo>
                    <a:pt x="333743" y="172719"/>
                  </a:lnTo>
                  <a:lnTo>
                    <a:pt x="333235" y="171449"/>
                  </a:lnTo>
                  <a:close/>
                </a:path>
                <a:path w="341629" h="241300">
                  <a:moveTo>
                    <a:pt x="136309" y="165099"/>
                  </a:moveTo>
                  <a:lnTo>
                    <a:pt x="107835" y="165099"/>
                  </a:lnTo>
                  <a:lnTo>
                    <a:pt x="108851" y="166369"/>
                  </a:lnTo>
                  <a:lnTo>
                    <a:pt x="112204" y="171449"/>
                  </a:lnTo>
                  <a:lnTo>
                    <a:pt x="113195" y="170179"/>
                  </a:lnTo>
                  <a:lnTo>
                    <a:pt x="118059" y="170179"/>
                  </a:lnTo>
                  <a:lnTo>
                    <a:pt x="120065" y="168909"/>
                  </a:lnTo>
                  <a:lnTo>
                    <a:pt x="124752" y="168909"/>
                  </a:lnTo>
                  <a:lnTo>
                    <a:pt x="126263" y="167639"/>
                  </a:lnTo>
                  <a:lnTo>
                    <a:pt x="130441" y="167639"/>
                  </a:lnTo>
                  <a:lnTo>
                    <a:pt x="131279" y="166369"/>
                  </a:lnTo>
                  <a:lnTo>
                    <a:pt x="132626" y="166369"/>
                  </a:lnTo>
                  <a:lnTo>
                    <a:pt x="136309" y="165099"/>
                  </a:lnTo>
                  <a:close/>
                </a:path>
                <a:path w="341629" h="241300">
                  <a:moveTo>
                    <a:pt x="154406" y="170179"/>
                  </a:moveTo>
                  <a:lnTo>
                    <a:pt x="128104" y="170179"/>
                  </a:lnTo>
                  <a:lnTo>
                    <a:pt x="125590" y="171449"/>
                  </a:lnTo>
                  <a:lnTo>
                    <a:pt x="155067" y="171449"/>
                  </a:lnTo>
                  <a:lnTo>
                    <a:pt x="154406" y="170179"/>
                  </a:lnTo>
                  <a:close/>
                </a:path>
                <a:path w="341629" h="241300">
                  <a:moveTo>
                    <a:pt x="216535" y="170179"/>
                  </a:moveTo>
                  <a:lnTo>
                    <a:pt x="188226" y="170179"/>
                  </a:lnTo>
                  <a:lnTo>
                    <a:pt x="187223" y="171449"/>
                  </a:lnTo>
                  <a:lnTo>
                    <a:pt x="217360" y="171449"/>
                  </a:lnTo>
                  <a:lnTo>
                    <a:pt x="216535" y="170179"/>
                  </a:lnTo>
                  <a:close/>
                </a:path>
                <a:path w="341629" h="241300">
                  <a:moveTo>
                    <a:pt x="218528" y="170179"/>
                  </a:moveTo>
                  <a:lnTo>
                    <a:pt x="217360" y="171449"/>
                  </a:lnTo>
                  <a:lnTo>
                    <a:pt x="219036" y="171449"/>
                  </a:lnTo>
                  <a:lnTo>
                    <a:pt x="218528" y="170179"/>
                  </a:lnTo>
                  <a:close/>
                </a:path>
                <a:path w="341629" h="241300">
                  <a:moveTo>
                    <a:pt x="253873" y="160019"/>
                  </a:moveTo>
                  <a:lnTo>
                    <a:pt x="238633" y="160019"/>
                  </a:lnTo>
                  <a:lnTo>
                    <a:pt x="236956" y="162559"/>
                  </a:lnTo>
                  <a:lnTo>
                    <a:pt x="236448" y="163829"/>
                  </a:lnTo>
                  <a:lnTo>
                    <a:pt x="235458" y="163829"/>
                  </a:lnTo>
                  <a:lnTo>
                    <a:pt x="235115" y="165099"/>
                  </a:lnTo>
                  <a:lnTo>
                    <a:pt x="234950" y="166369"/>
                  </a:lnTo>
                  <a:lnTo>
                    <a:pt x="234607" y="166369"/>
                  </a:lnTo>
                  <a:lnTo>
                    <a:pt x="233946" y="168909"/>
                  </a:lnTo>
                  <a:lnTo>
                    <a:pt x="233438" y="168909"/>
                  </a:lnTo>
                  <a:lnTo>
                    <a:pt x="233781" y="171449"/>
                  </a:lnTo>
                  <a:lnTo>
                    <a:pt x="332079" y="171449"/>
                  </a:lnTo>
                  <a:lnTo>
                    <a:pt x="331571" y="167639"/>
                  </a:lnTo>
                  <a:lnTo>
                    <a:pt x="332079" y="162559"/>
                  </a:lnTo>
                  <a:lnTo>
                    <a:pt x="257213" y="162559"/>
                  </a:lnTo>
                  <a:lnTo>
                    <a:pt x="256044" y="161289"/>
                  </a:lnTo>
                  <a:lnTo>
                    <a:pt x="253873" y="160019"/>
                  </a:lnTo>
                  <a:close/>
                </a:path>
                <a:path w="341629" h="241300">
                  <a:moveTo>
                    <a:pt x="139827" y="167639"/>
                  </a:moveTo>
                  <a:lnTo>
                    <a:pt x="138493" y="168909"/>
                  </a:lnTo>
                  <a:lnTo>
                    <a:pt x="131965" y="170179"/>
                  </a:lnTo>
                  <a:lnTo>
                    <a:pt x="151892" y="170179"/>
                  </a:lnTo>
                  <a:lnTo>
                    <a:pt x="150545" y="168909"/>
                  </a:lnTo>
                  <a:lnTo>
                    <a:pt x="147523" y="168909"/>
                  </a:lnTo>
                  <a:lnTo>
                    <a:pt x="139827" y="167639"/>
                  </a:lnTo>
                  <a:close/>
                </a:path>
                <a:path w="341629" h="241300">
                  <a:moveTo>
                    <a:pt x="212001" y="168909"/>
                  </a:moveTo>
                  <a:lnTo>
                    <a:pt x="191401" y="168909"/>
                  </a:lnTo>
                  <a:lnTo>
                    <a:pt x="189903" y="170179"/>
                  </a:lnTo>
                  <a:lnTo>
                    <a:pt x="211505" y="170179"/>
                  </a:lnTo>
                  <a:lnTo>
                    <a:pt x="212001" y="168909"/>
                  </a:lnTo>
                  <a:close/>
                </a:path>
                <a:path w="341629" h="241300">
                  <a:moveTo>
                    <a:pt x="229590" y="167639"/>
                  </a:moveTo>
                  <a:lnTo>
                    <a:pt x="220878" y="167639"/>
                  </a:lnTo>
                  <a:lnTo>
                    <a:pt x="223723" y="168909"/>
                  </a:lnTo>
                  <a:lnTo>
                    <a:pt x="228092" y="168909"/>
                  </a:lnTo>
                  <a:lnTo>
                    <a:pt x="229590" y="170179"/>
                  </a:lnTo>
                  <a:lnTo>
                    <a:pt x="229590" y="167639"/>
                  </a:lnTo>
                  <a:close/>
                </a:path>
                <a:path w="341629" h="241300">
                  <a:moveTo>
                    <a:pt x="204292" y="167639"/>
                  </a:moveTo>
                  <a:lnTo>
                    <a:pt x="197434" y="167639"/>
                  </a:lnTo>
                  <a:lnTo>
                    <a:pt x="194246" y="168909"/>
                  </a:lnTo>
                  <a:lnTo>
                    <a:pt x="205130" y="168909"/>
                  </a:lnTo>
                  <a:lnTo>
                    <a:pt x="204292" y="167639"/>
                  </a:lnTo>
                  <a:close/>
                </a:path>
                <a:path w="341629" h="241300">
                  <a:moveTo>
                    <a:pt x="207987" y="167639"/>
                  </a:moveTo>
                  <a:lnTo>
                    <a:pt x="206146" y="168909"/>
                  </a:lnTo>
                  <a:lnTo>
                    <a:pt x="208991" y="168909"/>
                  </a:lnTo>
                  <a:lnTo>
                    <a:pt x="207987" y="167639"/>
                  </a:lnTo>
                  <a:close/>
                </a:path>
                <a:path w="341629" h="241300">
                  <a:moveTo>
                    <a:pt x="168960" y="166369"/>
                  </a:moveTo>
                  <a:lnTo>
                    <a:pt x="166128" y="166369"/>
                  </a:lnTo>
                  <a:lnTo>
                    <a:pt x="166446" y="167639"/>
                  </a:lnTo>
                  <a:lnTo>
                    <a:pt x="168630" y="167639"/>
                  </a:lnTo>
                  <a:lnTo>
                    <a:pt x="168960" y="166369"/>
                  </a:lnTo>
                  <a:close/>
                </a:path>
                <a:path w="341629" h="241300">
                  <a:moveTo>
                    <a:pt x="174828" y="166369"/>
                  </a:moveTo>
                  <a:lnTo>
                    <a:pt x="168960" y="166369"/>
                  </a:lnTo>
                  <a:lnTo>
                    <a:pt x="170637" y="167639"/>
                  </a:lnTo>
                  <a:lnTo>
                    <a:pt x="174663" y="167639"/>
                  </a:lnTo>
                  <a:lnTo>
                    <a:pt x="174828" y="166369"/>
                  </a:lnTo>
                  <a:close/>
                </a:path>
                <a:path w="341629" h="241300">
                  <a:moveTo>
                    <a:pt x="234615" y="161289"/>
                  </a:moveTo>
                  <a:lnTo>
                    <a:pt x="189560" y="161289"/>
                  </a:lnTo>
                  <a:lnTo>
                    <a:pt x="189903" y="162559"/>
                  </a:lnTo>
                  <a:lnTo>
                    <a:pt x="195414" y="162559"/>
                  </a:lnTo>
                  <a:lnTo>
                    <a:pt x="195922" y="163829"/>
                  </a:lnTo>
                  <a:lnTo>
                    <a:pt x="202628" y="163829"/>
                  </a:lnTo>
                  <a:lnTo>
                    <a:pt x="202793" y="165099"/>
                  </a:lnTo>
                  <a:lnTo>
                    <a:pt x="207149" y="165099"/>
                  </a:lnTo>
                  <a:lnTo>
                    <a:pt x="211670" y="166369"/>
                  </a:lnTo>
                  <a:lnTo>
                    <a:pt x="214515" y="166369"/>
                  </a:lnTo>
                  <a:lnTo>
                    <a:pt x="217703" y="167639"/>
                  </a:lnTo>
                  <a:lnTo>
                    <a:pt x="230416" y="167639"/>
                  </a:lnTo>
                  <a:lnTo>
                    <a:pt x="231089" y="166369"/>
                  </a:lnTo>
                  <a:lnTo>
                    <a:pt x="232092" y="165099"/>
                  </a:lnTo>
                  <a:lnTo>
                    <a:pt x="232600" y="163829"/>
                  </a:lnTo>
                  <a:lnTo>
                    <a:pt x="234615" y="161289"/>
                  </a:lnTo>
                  <a:close/>
                </a:path>
                <a:path w="341629" h="241300">
                  <a:moveTo>
                    <a:pt x="139661" y="165099"/>
                  </a:moveTo>
                  <a:lnTo>
                    <a:pt x="136309" y="165099"/>
                  </a:lnTo>
                  <a:lnTo>
                    <a:pt x="136652" y="166369"/>
                  </a:lnTo>
                  <a:lnTo>
                    <a:pt x="139661" y="165099"/>
                  </a:lnTo>
                  <a:close/>
                </a:path>
                <a:path w="341629" h="241300">
                  <a:moveTo>
                    <a:pt x="179019" y="165099"/>
                  </a:moveTo>
                  <a:lnTo>
                    <a:pt x="160934" y="165099"/>
                  </a:lnTo>
                  <a:lnTo>
                    <a:pt x="163449" y="166369"/>
                  </a:lnTo>
                  <a:lnTo>
                    <a:pt x="178346" y="166369"/>
                  </a:lnTo>
                  <a:lnTo>
                    <a:pt x="179019" y="165099"/>
                  </a:lnTo>
                  <a:close/>
                </a:path>
                <a:path w="341629" h="241300">
                  <a:moveTo>
                    <a:pt x="186220" y="162559"/>
                  </a:moveTo>
                  <a:lnTo>
                    <a:pt x="155575" y="162559"/>
                  </a:lnTo>
                  <a:lnTo>
                    <a:pt x="157251" y="163829"/>
                  </a:lnTo>
                  <a:lnTo>
                    <a:pt x="159080" y="165099"/>
                  </a:lnTo>
                  <a:lnTo>
                    <a:pt x="183197" y="165099"/>
                  </a:lnTo>
                  <a:lnTo>
                    <a:pt x="183870" y="163829"/>
                  </a:lnTo>
                  <a:lnTo>
                    <a:pt x="184873" y="163829"/>
                  </a:lnTo>
                  <a:lnTo>
                    <a:pt x="186220" y="162559"/>
                  </a:lnTo>
                  <a:close/>
                </a:path>
                <a:path w="341629" h="241300">
                  <a:moveTo>
                    <a:pt x="151892" y="162559"/>
                  </a:moveTo>
                  <a:lnTo>
                    <a:pt x="150050" y="162559"/>
                  </a:lnTo>
                  <a:lnTo>
                    <a:pt x="151053" y="163829"/>
                  </a:lnTo>
                  <a:lnTo>
                    <a:pt x="151892" y="162559"/>
                  </a:lnTo>
                  <a:close/>
                </a:path>
                <a:path w="341629" h="241300">
                  <a:moveTo>
                    <a:pt x="260731" y="161289"/>
                  </a:moveTo>
                  <a:lnTo>
                    <a:pt x="259892" y="161289"/>
                  </a:lnTo>
                  <a:lnTo>
                    <a:pt x="259892" y="162559"/>
                  </a:lnTo>
                  <a:lnTo>
                    <a:pt x="261899" y="162559"/>
                  </a:lnTo>
                  <a:lnTo>
                    <a:pt x="260731" y="161289"/>
                  </a:lnTo>
                  <a:close/>
                </a:path>
                <a:path w="341629" h="241300">
                  <a:moveTo>
                    <a:pt x="327998" y="134619"/>
                  </a:moveTo>
                  <a:lnTo>
                    <a:pt x="243649" y="134619"/>
                  </a:lnTo>
                  <a:lnTo>
                    <a:pt x="247002" y="138429"/>
                  </a:lnTo>
                  <a:lnTo>
                    <a:pt x="248348" y="140969"/>
                  </a:lnTo>
                  <a:lnTo>
                    <a:pt x="251358" y="144779"/>
                  </a:lnTo>
                  <a:lnTo>
                    <a:pt x="252031" y="146049"/>
                  </a:lnTo>
                  <a:lnTo>
                    <a:pt x="253530" y="147319"/>
                  </a:lnTo>
                  <a:lnTo>
                    <a:pt x="254533" y="148589"/>
                  </a:lnTo>
                  <a:lnTo>
                    <a:pt x="254876" y="151129"/>
                  </a:lnTo>
                  <a:lnTo>
                    <a:pt x="256882" y="152399"/>
                  </a:lnTo>
                  <a:lnTo>
                    <a:pt x="257556" y="153669"/>
                  </a:lnTo>
                  <a:lnTo>
                    <a:pt x="258381" y="156209"/>
                  </a:lnTo>
                  <a:lnTo>
                    <a:pt x="259727" y="156209"/>
                  </a:lnTo>
                  <a:lnTo>
                    <a:pt x="260070" y="157479"/>
                  </a:lnTo>
                  <a:lnTo>
                    <a:pt x="261061" y="158749"/>
                  </a:lnTo>
                  <a:lnTo>
                    <a:pt x="261569" y="160019"/>
                  </a:lnTo>
                  <a:lnTo>
                    <a:pt x="261899" y="161289"/>
                  </a:lnTo>
                  <a:lnTo>
                    <a:pt x="261899" y="162559"/>
                  </a:lnTo>
                  <a:lnTo>
                    <a:pt x="332079" y="162559"/>
                  </a:lnTo>
                  <a:lnTo>
                    <a:pt x="330898" y="154939"/>
                  </a:lnTo>
                  <a:lnTo>
                    <a:pt x="330788" y="149859"/>
                  </a:lnTo>
                  <a:lnTo>
                    <a:pt x="330568" y="147319"/>
                  </a:lnTo>
                  <a:lnTo>
                    <a:pt x="330403" y="147319"/>
                  </a:lnTo>
                  <a:lnTo>
                    <a:pt x="330403" y="146049"/>
                  </a:lnTo>
                  <a:lnTo>
                    <a:pt x="329895" y="146049"/>
                  </a:lnTo>
                  <a:lnTo>
                    <a:pt x="329895" y="142239"/>
                  </a:lnTo>
                  <a:lnTo>
                    <a:pt x="329057" y="138429"/>
                  </a:lnTo>
                  <a:lnTo>
                    <a:pt x="328549" y="137159"/>
                  </a:lnTo>
                  <a:lnTo>
                    <a:pt x="327998" y="134619"/>
                  </a:lnTo>
                  <a:close/>
                </a:path>
                <a:path w="341629" h="241300">
                  <a:moveTo>
                    <a:pt x="251688" y="157479"/>
                  </a:moveTo>
                  <a:lnTo>
                    <a:pt x="251015" y="158749"/>
                  </a:lnTo>
                  <a:lnTo>
                    <a:pt x="241477" y="158749"/>
                  </a:lnTo>
                  <a:lnTo>
                    <a:pt x="238963" y="160019"/>
                  </a:lnTo>
                  <a:lnTo>
                    <a:pt x="253365" y="160019"/>
                  </a:lnTo>
                  <a:lnTo>
                    <a:pt x="252704" y="158749"/>
                  </a:lnTo>
                  <a:lnTo>
                    <a:pt x="251688" y="157479"/>
                  </a:lnTo>
                  <a:close/>
                </a:path>
                <a:path w="341629" h="241300">
                  <a:moveTo>
                    <a:pt x="243649" y="157479"/>
                  </a:moveTo>
                  <a:lnTo>
                    <a:pt x="242481" y="157479"/>
                  </a:lnTo>
                  <a:lnTo>
                    <a:pt x="242138" y="158749"/>
                  </a:lnTo>
                  <a:lnTo>
                    <a:pt x="244995" y="158749"/>
                  </a:lnTo>
                  <a:lnTo>
                    <a:pt x="243649" y="157479"/>
                  </a:lnTo>
                  <a:close/>
                </a:path>
                <a:path w="341629" h="241300">
                  <a:moveTo>
                    <a:pt x="245999" y="156209"/>
                  </a:moveTo>
                  <a:lnTo>
                    <a:pt x="244995" y="158749"/>
                  </a:lnTo>
                  <a:lnTo>
                    <a:pt x="249516" y="158749"/>
                  </a:lnTo>
                  <a:lnTo>
                    <a:pt x="249339" y="157479"/>
                  </a:lnTo>
                  <a:lnTo>
                    <a:pt x="247332" y="157479"/>
                  </a:lnTo>
                  <a:lnTo>
                    <a:pt x="245999" y="156209"/>
                  </a:lnTo>
                  <a:close/>
                </a:path>
                <a:path w="341629" h="241300">
                  <a:moveTo>
                    <a:pt x="250355" y="157479"/>
                  </a:moveTo>
                  <a:lnTo>
                    <a:pt x="249847" y="157479"/>
                  </a:lnTo>
                  <a:lnTo>
                    <a:pt x="249516" y="158749"/>
                  </a:lnTo>
                  <a:lnTo>
                    <a:pt x="250698" y="158749"/>
                  </a:lnTo>
                  <a:lnTo>
                    <a:pt x="250355" y="157479"/>
                  </a:lnTo>
                  <a:close/>
                </a:path>
                <a:path w="341629" h="241300">
                  <a:moveTo>
                    <a:pt x="242316" y="137159"/>
                  </a:moveTo>
                  <a:lnTo>
                    <a:pt x="12560" y="137159"/>
                  </a:lnTo>
                  <a:lnTo>
                    <a:pt x="12230" y="140969"/>
                  </a:lnTo>
                  <a:lnTo>
                    <a:pt x="11049" y="143509"/>
                  </a:lnTo>
                  <a:lnTo>
                    <a:pt x="11226" y="147319"/>
                  </a:lnTo>
                  <a:lnTo>
                    <a:pt x="11226" y="146049"/>
                  </a:lnTo>
                  <a:lnTo>
                    <a:pt x="241052" y="146049"/>
                  </a:lnTo>
                  <a:lnTo>
                    <a:pt x="241134" y="143509"/>
                  </a:lnTo>
                  <a:lnTo>
                    <a:pt x="241808" y="143509"/>
                  </a:lnTo>
                  <a:lnTo>
                    <a:pt x="241642" y="142239"/>
                  </a:lnTo>
                  <a:lnTo>
                    <a:pt x="241477" y="142239"/>
                  </a:lnTo>
                  <a:lnTo>
                    <a:pt x="241477" y="140969"/>
                  </a:lnTo>
                  <a:lnTo>
                    <a:pt x="241808" y="140969"/>
                  </a:lnTo>
                  <a:lnTo>
                    <a:pt x="242481" y="139699"/>
                  </a:lnTo>
                  <a:lnTo>
                    <a:pt x="241808" y="138429"/>
                  </a:lnTo>
                  <a:lnTo>
                    <a:pt x="242316" y="137159"/>
                  </a:lnTo>
                  <a:close/>
                </a:path>
                <a:path w="341629" h="241300">
                  <a:moveTo>
                    <a:pt x="93281" y="130809"/>
                  </a:moveTo>
                  <a:lnTo>
                    <a:pt x="13906" y="130809"/>
                  </a:lnTo>
                  <a:lnTo>
                    <a:pt x="13728" y="132079"/>
                  </a:lnTo>
                  <a:lnTo>
                    <a:pt x="13068" y="134619"/>
                  </a:lnTo>
                  <a:lnTo>
                    <a:pt x="13068" y="135889"/>
                  </a:lnTo>
                  <a:lnTo>
                    <a:pt x="12560" y="135889"/>
                  </a:lnTo>
                  <a:lnTo>
                    <a:pt x="12725" y="137159"/>
                  </a:lnTo>
                  <a:lnTo>
                    <a:pt x="242481" y="137159"/>
                  </a:lnTo>
                  <a:lnTo>
                    <a:pt x="242989" y="135889"/>
                  </a:lnTo>
                  <a:lnTo>
                    <a:pt x="242646" y="134619"/>
                  </a:lnTo>
                  <a:lnTo>
                    <a:pt x="327998" y="134619"/>
                  </a:lnTo>
                  <a:lnTo>
                    <a:pt x="327723" y="133349"/>
                  </a:lnTo>
                  <a:lnTo>
                    <a:pt x="94945" y="133349"/>
                  </a:lnTo>
                  <a:lnTo>
                    <a:pt x="94119" y="132079"/>
                  </a:lnTo>
                  <a:lnTo>
                    <a:pt x="93611" y="132079"/>
                  </a:lnTo>
                  <a:lnTo>
                    <a:pt x="93281" y="130809"/>
                  </a:lnTo>
                  <a:close/>
                </a:path>
                <a:path w="341629" h="241300">
                  <a:moveTo>
                    <a:pt x="326377" y="128269"/>
                  </a:moveTo>
                  <a:lnTo>
                    <a:pt x="246837" y="128269"/>
                  </a:lnTo>
                  <a:lnTo>
                    <a:pt x="246507" y="129539"/>
                  </a:lnTo>
                  <a:lnTo>
                    <a:pt x="246329" y="129539"/>
                  </a:lnTo>
                  <a:lnTo>
                    <a:pt x="245491" y="130809"/>
                  </a:lnTo>
                  <a:lnTo>
                    <a:pt x="245325" y="130809"/>
                  </a:lnTo>
                  <a:lnTo>
                    <a:pt x="244487" y="132079"/>
                  </a:lnTo>
                  <a:lnTo>
                    <a:pt x="96799" y="132079"/>
                  </a:lnTo>
                  <a:lnTo>
                    <a:pt x="96113" y="133349"/>
                  </a:lnTo>
                  <a:lnTo>
                    <a:pt x="327723" y="133349"/>
                  </a:lnTo>
                  <a:lnTo>
                    <a:pt x="327215" y="130809"/>
                  </a:lnTo>
                  <a:lnTo>
                    <a:pt x="326377" y="128269"/>
                  </a:lnTo>
                  <a:close/>
                </a:path>
                <a:path w="341629" h="241300">
                  <a:moveTo>
                    <a:pt x="245325" y="113029"/>
                  </a:moveTo>
                  <a:lnTo>
                    <a:pt x="93954" y="113029"/>
                  </a:lnTo>
                  <a:lnTo>
                    <a:pt x="93611" y="116839"/>
                  </a:lnTo>
                  <a:lnTo>
                    <a:pt x="95123" y="118109"/>
                  </a:lnTo>
                  <a:lnTo>
                    <a:pt x="94780" y="120649"/>
                  </a:lnTo>
                  <a:lnTo>
                    <a:pt x="95783" y="121919"/>
                  </a:lnTo>
                  <a:lnTo>
                    <a:pt x="94945" y="124459"/>
                  </a:lnTo>
                  <a:lnTo>
                    <a:pt x="95618" y="125729"/>
                  </a:lnTo>
                  <a:lnTo>
                    <a:pt x="96456" y="126999"/>
                  </a:lnTo>
                  <a:lnTo>
                    <a:pt x="95618" y="129539"/>
                  </a:lnTo>
                  <a:lnTo>
                    <a:pt x="96291" y="132079"/>
                  </a:lnTo>
                  <a:lnTo>
                    <a:pt x="243827" y="132079"/>
                  </a:lnTo>
                  <a:lnTo>
                    <a:pt x="242989" y="130809"/>
                  </a:lnTo>
                  <a:lnTo>
                    <a:pt x="243649" y="129539"/>
                  </a:lnTo>
                  <a:lnTo>
                    <a:pt x="243319" y="129539"/>
                  </a:lnTo>
                  <a:lnTo>
                    <a:pt x="243319" y="128269"/>
                  </a:lnTo>
                  <a:lnTo>
                    <a:pt x="243992" y="126999"/>
                  </a:lnTo>
                  <a:lnTo>
                    <a:pt x="243649" y="124459"/>
                  </a:lnTo>
                  <a:lnTo>
                    <a:pt x="243827" y="123189"/>
                  </a:lnTo>
                  <a:lnTo>
                    <a:pt x="243992" y="123189"/>
                  </a:lnTo>
                  <a:lnTo>
                    <a:pt x="244487" y="120649"/>
                  </a:lnTo>
                  <a:lnTo>
                    <a:pt x="244322" y="120649"/>
                  </a:lnTo>
                  <a:lnTo>
                    <a:pt x="244322" y="118109"/>
                  </a:lnTo>
                  <a:lnTo>
                    <a:pt x="244487" y="118109"/>
                  </a:lnTo>
                  <a:lnTo>
                    <a:pt x="245491" y="116839"/>
                  </a:lnTo>
                  <a:lnTo>
                    <a:pt x="244487" y="114299"/>
                  </a:lnTo>
                  <a:lnTo>
                    <a:pt x="245325" y="113029"/>
                  </a:lnTo>
                  <a:close/>
                </a:path>
                <a:path w="341629" h="241300">
                  <a:moveTo>
                    <a:pt x="90258" y="126999"/>
                  </a:moveTo>
                  <a:lnTo>
                    <a:pt x="14732" y="126999"/>
                  </a:lnTo>
                  <a:lnTo>
                    <a:pt x="14732" y="128269"/>
                  </a:lnTo>
                  <a:lnTo>
                    <a:pt x="13906" y="129539"/>
                  </a:lnTo>
                  <a:lnTo>
                    <a:pt x="14071" y="130809"/>
                  </a:lnTo>
                  <a:lnTo>
                    <a:pt x="92773" y="130809"/>
                  </a:lnTo>
                  <a:lnTo>
                    <a:pt x="91935" y="129539"/>
                  </a:lnTo>
                  <a:lnTo>
                    <a:pt x="90766" y="128269"/>
                  </a:lnTo>
                  <a:lnTo>
                    <a:pt x="90093" y="128269"/>
                  </a:lnTo>
                  <a:lnTo>
                    <a:pt x="90258" y="126999"/>
                  </a:lnTo>
                  <a:close/>
                </a:path>
                <a:path w="341629" h="241300">
                  <a:moveTo>
                    <a:pt x="298919" y="78739"/>
                  </a:moveTo>
                  <a:lnTo>
                    <a:pt x="255371" y="78739"/>
                  </a:lnTo>
                  <a:lnTo>
                    <a:pt x="255206" y="80009"/>
                  </a:lnTo>
                  <a:lnTo>
                    <a:pt x="255371" y="80009"/>
                  </a:lnTo>
                  <a:lnTo>
                    <a:pt x="256552" y="81279"/>
                  </a:lnTo>
                  <a:lnTo>
                    <a:pt x="256209" y="83819"/>
                  </a:lnTo>
                  <a:lnTo>
                    <a:pt x="257048" y="85089"/>
                  </a:lnTo>
                  <a:lnTo>
                    <a:pt x="257390" y="87629"/>
                  </a:lnTo>
                  <a:lnTo>
                    <a:pt x="257556" y="90169"/>
                  </a:lnTo>
                  <a:lnTo>
                    <a:pt x="257886" y="91439"/>
                  </a:lnTo>
                  <a:lnTo>
                    <a:pt x="258381" y="92709"/>
                  </a:lnTo>
                  <a:lnTo>
                    <a:pt x="257213" y="93979"/>
                  </a:lnTo>
                  <a:lnTo>
                    <a:pt x="258064" y="95249"/>
                  </a:lnTo>
                  <a:lnTo>
                    <a:pt x="258064" y="96519"/>
                  </a:lnTo>
                  <a:lnTo>
                    <a:pt x="257556" y="96519"/>
                  </a:lnTo>
                  <a:lnTo>
                    <a:pt x="257886" y="97789"/>
                  </a:lnTo>
                  <a:lnTo>
                    <a:pt x="257213" y="99059"/>
                  </a:lnTo>
                  <a:lnTo>
                    <a:pt x="257213" y="100329"/>
                  </a:lnTo>
                  <a:lnTo>
                    <a:pt x="257390" y="101599"/>
                  </a:lnTo>
                  <a:lnTo>
                    <a:pt x="257390" y="102869"/>
                  </a:lnTo>
                  <a:lnTo>
                    <a:pt x="256882" y="105409"/>
                  </a:lnTo>
                  <a:lnTo>
                    <a:pt x="256387" y="106679"/>
                  </a:lnTo>
                  <a:lnTo>
                    <a:pt x="256717" y="107949"/>
                  </a:lnTo>
                  <a:lnTo>
                    <a:pt x="256209" y="109219"/>
                  </a:lnTo>
                  <a:lnTo>
                    <a:pt x="255206" y="110489"/>
                  </a:lnTo>
                  <a:lnTo>
                    <a:pt x="255096" y="111759"/>
                  </a:lnTo>
                  <a:lnTo>
                    <a:pt x="255041" y="114299"/>
                  </a:lnTo>
                  <a:lnTo>
                    <a:pt x="253022" y="119379"/>
                  </a:lnTo>
                  <a:lnTo>
                    <a:pt x="250520" y="124459"/>
                  </a:lnTo>
                  <a:lnTo>
                    <a:pt x="247002" y="128269"/>
                  </a:lnTo>
                  <a:lnTo>
                    <a:pt x="326212" y="128269"/>
                  </a:lnTo>
                  <a:lnTo>
                    <a:pt x="325882" y="126999"/>
                  </a:lnTo>
                  <a:lnTo>
                    <a:pt x="326047" y="126999"/>
                  </a:lnTo>
                  <a:lnTo>
                    <a:pt x="325716" y="125729"/>
                  </a:lnTo>
                  <a:lnTo>
                    <a:pt x="325208" y="125729"/>
                  </a:lnTo>
                  <a:lnTo>
                    <a:pt x="325374" y="124459"/>
                  </a:lnTo>
                  <a:lnTo>
                    <a:pt x="324370" y="121919"/>
                  </a:lnTo>
                  <a:lnTo>
                    <a:pt x="323532" y="119379"/>
                  </a:lnTo>
                  <a:lnTo>
                    <a:pt x="322694" y="118109"/>
                  </a:lnTo>
                  <a:lnTo>
                    <a:pt x="322351" y="115569"/>
                  </a:lnTo>
                  <a:lnTo>
                    <a:pt x="320687" y="113029"/>
                  </a:lnTo>
                  <a:lnTo>
                    <a:pt x="319849" y="110489"/>
                  </a:lnTo>
                  <a:lnTo>
                    <a:pt x="317995" y="107949"/>
                  </a:lnTo>
                  <a:lnTo>
                    <a:pt x="312978" y="97789"/>
                  </a:lnTo>
                  <a:lnTo>
                    <a:pt x="311975" y="95249"/>
                  </a:lnTo>
                  <a:lnTo>
                    <a:pt x="310984" y="93979"/>
                  </a:lnTo>
                  <a:lnTo>
                    <a:pt x="310146" y="92709"/>
                  </a:lnTo>
                  <a:lnTo>
                    <a:pt x="310146" y="91439"/>
                  </a:lnTo>
                  <a:lnTo>
                    <a:pt x="309473" y="91439"/>
                  </a:lnTo>
                  <a:lnTo>
                    <a:pt x="309130" y="90169"/>
                  </a:lnTo>
                  <a:lnTo>
                    <a:pt x="308127" y="88899"/>
                  </a:lnTo>
                  <a:lnTo>
                    <a:pt x="307619" y="88899"/>
                  </a:lnTo>
                  <a:lnTo>
                    <a:pt x="304444" y="85089"/>
                  </a:lnTo>
                  <a:lnTo>
                    <a:pt x="302437" y="81279"/>
                  </a:lnTo>
                  <a:lnTo>
                    <a:pt x="298919" y="78739"/>
                  </a:lnTo>
                  <a:close/>
                </a:path>
                <a:path w="341629" h="241300">
                  <a:moveTo>
                    <a:pt x="81889" y="104139"/>
                  </a:moveTo>
                  <a:lnTo>
                    <a:pt x="23787" y="104139"/>
                  </a:lnTo>
                  <a:lnTo>
                    <a:pt x="23609" y="105409"/>
                  </a:lnTo>
                  <a:lnTo>
                    <a:pt x="22948" y="105409"/>
                  </a:lnTo>
                  <a:lnTo>
                    <a:pt x="22948" y="107949"/>
                  </a:lnTo>
                  <a:lnTo>
                    <a:pt x="20269" y="109219"/>
                  </a:lnTo>
                  <a:lnTo>
                    <a:pt x="20269" y="111759"/>
                  </a:lnTo>
                  <a:lnTo>
                    <a:pt x="18415" y="114299"/>
                  </a:lnTo>
                  <a:lnTo>
                    <a:pt x="18249" y="118109"/>
                  </a:lnTo>
                  <a:lnTo>
                    <a:pt x="16421" y="121919"/>
                  </a:lnTo>
                  <a:lnTo>
                    <a:pt x="16243" y="121919"/>
                  </a:lnTo>
                  <a:lnTo>
                    <a:pt x="16078" y="123189"/>
                  </a:lnTo>
                  <a:lnTo>
                    <a:pt x="15735" y="123189"/>
                  </a:lnTo>
                  <a:lnTo>
                    <a:pt x="15570" y="124459"/>
                  </a:lnTo>
                  <a:lnTo>
                    <a:pt x="15735" y="124459"/>
                  </a:lnTo>
                  <a:lnTo>
                    <a:pt x="15570" y="125729"/>
                  </a:lnTo>
                  <a:lnTo>
                    <a:pt x="15074" y="125729"/>
                  </a:lnTo>
                  <a:lnTo>
                    <a:pt x="14897" y="126999"/>
                  </a:lnTo>
                  <a:lnTo>
                    <a:pt x="89585" y="126999"/>
                  </a:lnTo>
                  <a:lnTo>
                    <a:pt x="88252" y="125729"/>
                  </a:lnTo>
                  <a:lnTo>
                    <a:pt x="86741" y="123189"/>
                  </a:lnTo>
                  <a:lnTo>
                    <a:pt x="86245" y="120649"/>
                  </a:lnTo>
                  <a:lnTo>
                    <a:pt x="85407" y="119379"/>
                  </a:lnTo>
                  <a:lnTo>
                    <a:pt x="85407" y="118109"/>
                  </a:lnTo>
                  <a:lnTo>
                    <a:pt x="84734" y="118109"/>
                  </a:lnTo>
                  <a:lnTo>
                    <a:pt x="84734" y="116839"/>
                  </a:lnTo>
                  <a:lnTo>
                    <a:pt x="85229" y="115569"/>
                  </a:lnTo>
                  <a:lnTo>
                    <a:pt x="83731" y="115569"/>
                  </a:lnTo>
                  <a:lnTo>
                    <a:pt x="84061" y="114299"/>
                  </a:lnTo>
                  <a:lnTo>
                    <a:pt x="84239" y="114299"/>
                  </a:lnTo>
                  <a:lnTo>
                    <a:pt x="83223" y="113029"/>
                  </a:lnTo>
                  <a:lnTo>
                    <a:pt x="83896" y="111759"/>
                  </a:lnTo>
                  <a:lnTo>
                    <a:pt x="82727" y="110489"/>
                  </a:lnTo>
                  <a:lnTo>
                    <a:pt x="83223" y="109219"/>
                  </a:lnTo>
                  <a:lnTo>
                    <a:pt x="82054" y="107949"/>
                  </a:lnTo>
                  <a:lnTo>
                    <a:pt x="82397" y="106679"/>
                  </a:lnTo>
                  <a:lnTo>
                    <a:pt x="82397" y="105409"/>
                  </a:lnTo>
                  <a:lnTo>
                    <a:pt x="81889" y="104139"/>
                  </a:lnTo>
                  <a:close/>
                </a:path>
                <a:path w="341629" h="241300">
                  <a:moveTo>
                    <a:pt x="16078" y="121919"/>
                  </a:moveTo>
                  <a:lnTo>
                    <a:pt x="15913" y="123189"/>
                  </a:lnTo>
                  <a:lnTo>
                    <a:pt x="16078" y="123189"/>
                  </a:lnTo>
                  <a:lnTo>
                    <a:pt x="16078" y="121919"/>
                  </a:lnTo>
                  <a:close/>
                </a:path>
                <a:path w="341629" h="241300">
                  <a:moveTo>
                    <a:pt x="254698" y="113029"/>
                  </a:moveTo>
                  <a:lnTo>
                    <a:pt x="254876" y="114299"/>
                  </a:lnTo>
                  <a:lnTo>
                    <a:pt x="254916" y="113837"/>
                  </a:lnTo>
                  <a:lnTo>
                    <a:pt x="254698" y="113029"/>
                  </a:lnTo>
                  <a:close/>
                </a:path>
                <a:path w="341629" h="241300">
                  <a:moveTo>
                    <a:pt x="245491" y="109219"/>
                  </a:moveTo>
                  <a:lnTo>
                    <a:pt x="93446" y="109219"/>
                  </a:lnTo>
                  <a:lnTo>
                    <a:pt x="93116" y="110489"/>
                  </a:lnTo>
                  <a:lnTo>
                    <a:pt x="93776" y="110489"/>
                  </a:lnTo>
                  <a:lnTo>
                    <a:pt x="92938" y="113029"/>
                  </a:lnTo>
                  <a:lnTo>
                    <a:pt x="245491" y="113029"/>
                  </a:lnTo>
                  <a:lnTo>
                    <a:pt x="245491" y="111759"/>
                  </a:lnTo>
                  <a:lnTo>
                    <a:pt x="246164" y="111759"/>
                  </a:lnTo>
                  <a:lnTo>
                    <a:pt x="245491" y="109219"/>
                  </a:lnTo>
                  <a:close/>
                </a:path>
                <a:path w="341629" h="241300">
                  <a:moveTo>
                    <a:pt x="246329" y="105409"/>
                  </a:moveTo>
                  <a:lnTo>
                    <a:pt x="92773" y="105409"/>
                  </a:lnTo>
                  <a:lnTo>
                    <a:pt x="93281" y="109219"/>
                  </a:lnTo>
                  <a:lnTo>
                    <a:pt x="246507" y="109219"/>
                  </a:lnTo>
                  <a:lnTo>
                    <a:pt x="245999" y="106679"/>
                  </a:lnTo>
                  <a:lnTo>
                    <a:pt x="246329" y="105409"/>
                  </a:lnTo>
                  <a:close/>
                </a:path>
                <a:path w="341629" h="241300">
                  <a:moveTo>
                    <a:pt x="247510" y="96519"/>
                  </a:moveTo>
                  <a:lnTo>
                    <a:pt x="91440" y="96519"/>
                  </a:lnTo>
                  <a:lnTo>
                    <a:pt x="91770" y="97789"/>
                  </a:lnTo>
                  <a:lnTo>
                    <a:pt x="91605" y="97789"/>
                  </a:lnTo>
                  <a:lnTo>
                    <a:pt x="92773" y="100329"/>
                  </a:lnTo>
                  <a:lnTo>
                    <a:pt x="91770" y="102869"/>
                  </a:lnTo>
                  <a:lnTo>
                    <a:pt x="92773" y="104139"/>
                  </a:lnTo>
                  <a:lnTo>
                    <a:pt x="92100" y="104139"/>
                  </a:lnTo>
                  <a:lnTo>
                    <a:pt x="93281" y="105409"/>
                  </a:lnTo>
                  <a:lnTo>
                    <a:pt x="246659" y="105409"/>
                  </a:lnTo>
                  <a:lnTo>
                    <a:pt x="246837" y="104139"/>
                  </a:lnTo>
                  <a:lnTo>
                    <a:pt x="246837" y="101599"/>
                  </a:lnTo>
                  <a:lnTo>
                    <a:pt x="247002" y="100329"/>
                  </a:lnTo>
                  <a:lnTo>
                    <a:pt x="247167" y="100329"/>
                  </a:lnTo>
                  <a:lnTo>
                    <a:pt x="247510" y="96519"/>
                  </a:lnTo>
                  <a:close/>
                </a:path>
                <a:path w="341629" h="241300">
                  <a:moveTo>
                    <a:pt x="81724" y="102869"/>
                  </a:moveTo>
                  <a:lnTo>
                    <a:pt x="24612" y="102869"/>
                  </a:lnTo>
                  <a:lnTo>
                    <a:pt x="24282" y="104139"/>
                  </a:lnTo>
                  <a:lnTo>
                    <a:pt x="81381" y="104139"/>
                  </a:lnTo>
                  <a:lnTo>
                    <a:pt x="81724" y="102869"/>
                  </a:lnTo>
                  <a:close/>
                </a:path>
                <a:path w="341629" h="241300">
                  <a:moveTo>
                    <a:pt x="81724" y="91439"/>
                  </a:moveTo>
                  <a:lnTo>
                    <a:pt x="31153" y="91439"/>
                  </a:lnTo>
                  <a:lnTo>
                    <a:pt x="31318" y="92709"/>
                  </a:lnTo>
                  <a:lnTo>
                    <a:pt x="30314" y="92709"/>
                  </a:lnTo>
                  <a:lnTo>
                    <a:pt x="29641" y="93979"/>
                  </a:lnTo>
                  <a:lnTo>
                    <a:pt x="28638" y="95249"/>
                  </a:lnTo>
                  <a:lnTo>
                    <a:pt x="28130" y="96519"/>
                  </a:lnTo>
                  <a:lnTo>
                    <a:pt x="27800" y="96519"/>
                  </a:lnTo>
                  <a:lnTo>
                    <a:pt x="27800" y="97789"/>
                  </a:lnTo>
                  <a:lnTo>
                    <a:pt x="27292" y="97789"/>
                  </a:lnTo>
                  <a:lnTo>
                    <a:pt x="27127" y="99059"/>
                  </a:lnTo>
                  <a:lnTo>
                    <a:pt x="25450" y="101599"/>
                  </a:lnTo>
                  <a:lnTo>
                    <a:pt x="25120" y="102869"/>
                  </a:lnTo>
                  <a:lnTo>
                    <a:pt x="81559" y="102869"/>
                  </a:lnTo>
                  <a:lnTo>
                    <a:pt x="81559" y="101599"/>
                  </a:lnTo>
                  <a:lnTo>
                    <a:pt x="81724" y="101599"/>
                  </a:lnTo>
                  <a:lnTo>
                    <a:pt x="81216" y="100329"/>
                  </a:lnTo>
                  <a:lnTo>
                    <a:pt x="81559" y="100329"/>
                  </a:lnTo>
                  <a:lnTo>
                    <a:pt x="81669" y="92709"/>
                  </a:lnTo>
                  <a:lnTo>
                    <a:pt x="81724" y="91439"/>
                  </a:lnTo>
                  <a:close/>
                </a:path>
                <a:path w="341629" h="241300">
                  <a:moveTo>
                    <a:pt x="249008" y="85089"/>
                  </a:moveTo>
                  <a:lnTo>
                    <a:pt x="172656" y="85089"/>
                  </a:lnTo>
                  <a:lnTo>
                    <a:pt x="171818" y="86359"/>
                  </a:lnTo>
                  <a:lnTo>
                    <a:pt x="90436" y="86359"/>
                  </a:lnTo>
                  <a:lnTo>
                    <a:pt x="90093" y="87629"/>
                  </a:lnTo>
                  <a:lnTo>
                    <a:pt x="91097" y="88899"/>
                  </a:lnTo>
                  <a:lnTo>
                    <a:pt x="90258" y="92709"/>
                  </a:lnTo>
                  <a:lnTo>
                    <a:pt x="91440" y="93979"/>
                  </a:lnTo>
                  <a:lnTo>
                    <a:pt x="91605" y="93979"/>
                  </a:lnTo>
                  <a:lnTo>
                    <a:pt x="91097" y="95249"/>
                  </a:lnTo>
                  <a:lnTo>
                    <a:pt x="91770" y="96519"/>
                  </a:lnTo>
                  <a:lnTo>
                    <a:pt x="247675" y="96519"/>
                  </a:lnTo>
                  <a:lnTo>
                    <a:pt x="248005" y="95249"/>
                  </a:lnTo>
                  <a:lnTo>
                    <a:pt x="248088" y="92709"/>
                  </a:lnTo>
                  <a:lnTo>
                    <a:pt x="248170" y="91439"/>
                  </a:lnTo>
                  <a:lnTo>
                    <a:pt x="248500" y="88899"/>
                  </a:lnTo>
                  <a:lnTo>
                    <a:pt x="248678" y="86359"/>
                  </a:lnTo>
                  <a:lnTo>
                    <a:pt x="249008" y="85089"/>
                  </a:lnTo>
                  <a:close/>
                </a:path>
                <a:path w="341629" h="241300">
                  <a:moveTo>
                    <a:pt x="95618" y="67309"/>
                  </a:moveTo>
                  <a:lnTo>
                    <a:pt x="50076" y="67309"/>
                  </a:lnTo>
                  <a:lnTo>
                    <a:pt x="49898" y="69849"/>
                  </a:lnTo>
                  <a:lnTo>
                    <a:pt x="50076" y="69849"/>
                  </a:lnTo>
                  <a:lnTo>
                    <a:pt x="49072" y="72389"/>
                  </a:lnTo>
                  <a:lnTo>
                    <a:pt x="47053" y="73659"/>
                  </a:lnTo>
                  <a:lnTo>
                    <a:pt x="45389" y="74929"/>
                  </a:lnTo>
                  <a:lnTo>
                    <a:pt x="45046" y="76199"/>
                  </a:lnTo>
                  <a:lnTo>
                    <a:pt x="43713" y="76199"/>
                  </a:lnTo>
                  <a:lnTo>
                    <a:pt x="43548" y="77469"/>
                  </a:lnTo>
                  <a:lnTo>
                    <a:pt x="42367" y="78739"/>
                  </a:lnTo>
                  <a:lnTo>
                    <a:pt x="41694" y="78739"/>
                  </a:lnTo>
                  <a:lnTo>
                    <a:pt x="41363" y="80009"/>
                  </a:lnTo>
                  <a:lnTo>
                    <a:pt x="40525" y="80009"/>
                  </a:lnTo>
                  <a:lnTo>
                    <a:pt x="39522" y="81279"/>
                  </a:lnTo>
                  <a:lnTo>
                    <a:pt x="38684" y="81279"/>
                  </a:lnTo>
                  <a:lnTo>
                    <a:pt x="38684" y="82549"/>
                  </a:lnTo>
                  <a:lnTo>
                    <a:pt x="38341" y="82549"/>
                  </a:lnTo>
                  <a:lnTo>
                    <a:pt x="36842" y="83819"/>
                  </a:lnTo>
                  <a:lnTo>
                    <a:pt x="35509" y="86359"/>
                  </a:lnTo>
                  <a:lnTo>
                    <a:pt x="34328" y="87629"/>
                  </a:lnTo>
                  <a:lnTo>
                    <a:pt x="32321" y="90169"/>
                  </a:lnTo>
                  <a:lnTo>
                    <a:pt x="31483" y="90169"/>
                  </a:lnTo>
                  <a:lnTo>
                    <a:pt x="31991" y="91439"/>
                  </a:lnTo>
                  <a:lnTo>
                    <a:pt x="81559" y="91439"/>
                  </a:lnTo>
                  <a:lnTo>
                    <a:pt x="81889" y="88899"/>
                  </a:lnTo>
                  <a:lnTo>
                    <a:pt x="82562" y="88899"/>
                  </a:lnTo>
                  <a:lnTo>
                    <a:pt x="82054" y="87629"/>
                  </a:lnTo>
                  <a:lnTo>
                    <a:pt x="82232" y="87629"/>
                  </a:lnTo>
                  <a:lnTo>
                    <a:pt x="82727" y="86359"/>
                  </a:lnTo>
                  <a:lnTo>
                    <a:pt x="82562" y="85089"/>
                  </a:lnTo>
                  <a:lnTo>
                    <a:pt x="83140" y="82867"/>
                  </a:lnTo>
                  <a:lnTo>
                    <a:pt x="83058" y="82549"/>
                  </a:lnTo>
                  <a:lnTo>
                    <a:pt x="84061" y="81279"/>
                  </a:lnTo>
                  <a:lnTo>
                    <a:pt x="84061" y="78739"/>
                  </a:lnTo>
                  <a:lnTo>
                    <a:pt x="85407" y="77469"/>
                  </a:lnTo>
                  <a:lnTo>
                    <a:pt x="85750" y="76199"/>
                  </a:lnTo>
                  <a:lnTo>
                    <a:pt x="87083" y="73659"/>
                  </a:lnTo>
                  <a:lnTo>
                    <a:pt x="88760" y="71119"/>
                  </a:lnTo>
                  <a:lnTo>
                    <a:pt x="91262" y="69849"/>
                  </a:lnTo>
                  <a:lnTo>
                    <a:pt x="92608" y="68579"/>
                  </a:lnTo>
                  <a:lnTo>
                    <a:pt x="95618" y="67309"/>
                  </a:lnTo>
                  <a:close/>
                </a:path>
                <a:path w="341629" h="241300">
                  <a:moveTo>
                    <a:pt x="148196" y="80009"/>
                  </a:moveTo>
                  <a:lnTo>
                    <a:pt x="89255" y="80009"/>
                  </a:lnTo>
                  <a:lnTo>
                    <a:pt x="89255" y="82549"/>
                  </a:lnTo>
                  <a:lnTo>
                    <a:pt x="89928" y="83819"/>
                  </a:lnTo>
                  <a:lnTo>
                    <a:pt x="90093" y="86359"/>
                  </a:lnTo>
                  <a:lnTo>
                    <a:pt x="166624" y="86359"/>
                  </a:lnTo>
                  <a:lnTo>
                    <a:pt x="166446" y="85089"/>
                  </a:lnTo>
                  <a:lnTo>
                    <a:pt x="163106" y="85089"/>
                  </a:lnTo>
                  <a:lnTo>
                    <a:pt x="162941" y="83819"/>
                  </a:lnTo>
                  <a:lnTo>
                    <a:pt x="159588" y="83819"/>
                  </a:lnTo>
                  <a:lnTo>
                    <a:pt x="159753" y="82549"/>
                  </a:lnTo>
                  <a:lnTo>
                    <a:pt x="154724" y="82549"/>
                  </a:lnTo>
                  <a:lnTo>
                    <a:pt x="154228" y="81279"/>
                  </a:lnTo>
                  <a:lnTo>
                    <a:pt x="149707" y="81279"/>
                  </a:lnTo>
                  <a:lnTo>
                    <a:pt x="148196" y="80009"/>
                  </a:lnTo>
                  <a:close/>
                </a:path>
                <a:path w="341629" h="241300">
                  <a:moveTo>
                    <a:pt x="170802" y="85089"/>
                  </a:moveTo>
                  <a:lnTo>
                    <a:pt x="170637" y="86359"/>
                  </a:lnTo>
                  <a:lnTo>
                    <a:pt x="171818" y="86359"/>
                  </a:lnTo>
                  <a:lnTo>
                    <a:pt x="170802" y="85089"/>
                  </a:lnTo>
                  <a:close/>
                </a:path>
                <a:path w="341629" h="241300">
                  <a:moveTo>
                    <a:pt x="249516" y="81279"/>
                  </a:moveTo>
                  <a:lnTo>
                    <a:pt x="184543" y="81279"/>
                  </a:lnTo>
                  <a:lnTo>
                    <a:pt x="184378" y="82549"/>
                  </a:lnTo>
                  <a:lnTo>
                    <a:pt x="179514" y="82549"/>
                  </a:lnTo>
                  <a:lnTo>
                    <a:pt x="179184" y="83819"/>
                  </a:lnTo>
                  <a:lnTo>
                    <a:pt x="175336" y="83819"/>
                  </a:lnTo>
                  <a:lnTo>
                    <a:pt x="174320" y="85089"/>
                  </a:lnTo>
                  <a:lnTo>
                    <a:pt x="249008" y="85089"/>
                  </a:lnTo>
                  <a:lnTo>
                    <a:pt x="249008" y="86359"/>
                  </a:lnTo>
                  <a:lnTo>
                    <a:pt x="249186" y="83819"/>
                  </a:lnTo>
                  <a:lnTo>
                    <a:pt x="248843" y="82549"/>
                  </a:lnTo>
                  <a:lnTo>
                    <a:pt x="249516" y="81279"/>
                  </a:lnTo>
                  <a:close/>
                </a:path>
                <a:path w="341629" h="241300">
                  <a:moveTo>
                    <a:pt x="164617" y="83819"/>
                  </a:moveTo>
                  <a:lnTo>
                    <a:pt x="163106" y="85089"/>
                  </a:lnTo>
                  <a:lnTo>
                    <a:pt x="164947" y="85089"/>
                  </a:lnTo>
                  <a:lnTo>
                    <a:pt x="164617" y="83819"/>
                  </a:lnTo>
                  <a:close/>
                </a:path>
                <a:path w="341629" h="241300">
                  <a:moveTo>
                    <a:pt x="83223" y="82549"/>
                  </a:moveTo>
                  <a:lnTo>
                    <a:pt x="83140" y="82867"/>
                  </a:lnTo>
                  <a:lnTo>
                    <a:pt x="83388" y="83819"/>
                  </a:lnTo>
                  <a:lnTo>
                    <a:pt x="83223" y="82549"/>
                  </a:lnTo>
                  <a:close/>
                </a:path>
                <a:path w="341629" h="241300">
                  <a:moveTo>
                    <a:pt x="177177" y="82549"/>
                  </a:moveTo>
                  <a:lnTo>
                    <a:pt x="177342" y="83819"/>
                  </a:lnTo>
                  <a:lnTo>
                    <a:pt x="178003" y="83819"/>
                  </a:lnTo>
                  <a:lnTo>
                    <a:pt x="177177" y="82549"/>
                  </a:lnTo>
                  <a:close/>
                </a:path>
                <a:path w="341629" h="241300">
                  <a:moveTo>
                    <a:pt x="178346" y="82549"/>
                  </a:moveTo>
                  <a:lnTo>
                    <a:pt x="178003" y="83819"/>
                  </a:lnTo>
                  <a:lnTo>
                    <a:pt x="178181" y="83819"/>
                  </a:lnTo>
                  <a:lnTo>
                    <a:pt x="178346" y="82549"/>
                  </a:lnTo>
                  <a:close/>
                </a:path>
                <a:path w="341629" h="241300">
                  <a:moveTo>
                    <a:pt x="183045" y="81279"/>
                  </a:moveTo>
                  <a:lnTo>
                    <a:pt x="182206" y="81279"/>
                  </a:lnTo>
                  <a:lnTo>
                    <a:pt x="182537" y="82549"/>
                  </a:lnTo>
                  <a:lnTo>
                    <a:pt x="184378" y="82549"/>
                  </a:lnTo>
                  <a:lnTo>
                    <a:pt x="183045" y="81279"/>
                  </a:lnTo>
                  <a:close/>
                </a:path>
                <a:path w="341629" h="241300">
                  <a:moveTo>
                    <a:pt x="248500" y="76199"/>
                  </a:moveTo>
                  <a:lnTo>
                    <a:pt x="207479" y="76199"/>
                  </a:lnTo>
                  <a:lnTo>
                    <a:pt x="205651" y="77469"/>
                  </a:lnTo>
                  <a:lnTo>
                    <a:pt x="197764" y="77469"/>
                  </a:lnTo>
                  <a:lnTo>
                    <a:pt x="196253" y="78739"/>
                  </a:lnTo>
                  <a:lnTo>
                    <a:pt x="193421" y="78739"/>
                  </a:lnTo>
                  <a:lnTo>
                    <a:pt x="192239" y="80009"/>
                  </a:lnTo>
                  <a:lnTo>
                    <a:pt x="187553" y="80009"/>
                  </a:lnTo>
                  <a:lnTo>
                    <a:pt x="186880" y="81279"/>
                  </a:lnTo>
                  <a:lnTo>
                    <a:pt x="249682" y="81279"/>
                  </a:lnTo>
                  <a:lnTo>
                    <a:pt x="249008" y="80009"/>
                  </a:lnTo>
                  <a:lnTo>
                    <a:pt x="251015" y="77469"/>
                  </a:lnTo>
                  <a:lnTo>
                    <a:pt x="248500" y="76199"/>
                  </a:lnTo>
                  <a:close/>
                </a:path>
                <a:path w="341629" h="241300">
                  <a:moveTo>
                    <a:pt x="138493" y="78739"/>
                  </a:moveTo>
                  <a:lnTo>
                    <a:pt x="95453" y="78739"/>
                  </a:lnTo>
                  <a:lnTo>
                    <a:pt x="93611" y="80009"/>
                  </a:lnTo>
                  <a:lnTo>
                    <a:pt x="139992" y="80009"/>
                  </a:lnTo>
                  <a:lnTo>
                    <a:pt x="138493" y="78739"/>
                  </a:lnTo>
                  <a:close/>
                </a:path>
                <a:path w="341629" h="241300">
                  <a:moveTo>
                    <a:pt x="142849" y="78739"/>
                  </a:moveTo>
                  <a:lnTo>
                    <a:pt x="141173" y="78739"/>
                  </a:lnTo>
                  <a:lnTo>
                    <a:pt x="139992" y="80009"/>
                  </a:lnTo>
                  <a:lnTo>
                    <a:pt x="142849" y="80009"/>
                  </a:lnTo>
                  <a:lnTo>
                    <a:pt x="142849" y="78739"/>
                  </a:lnTo>
                  <a:close/>
                </a:path>
                <a:path w="341629" h="241300">
                  <a:moveTo>
                    <a:pt x="143510" y="78739"/>
                  </a:moveTo>
                  <a:lnTo>
                    <a:pt x="142849" y="80009"/>
                  </a:lnTo>
                  <a:lnTo>
                    <a:pt x="144348" y="80009"/>
                  </a:lnTo>
                  <a:lnTo>
                    <a:pt x="143510" y="78739"/>
                  </a:lnTo>
                  <a:close/>
                </a:path>
                <a:path w="341629" h="241300">
                  <a:moveTo>
                    <a:pt x="106845" y="77469"/>
                  </a:moveTo>
                  <a:lnTo>
                    <a:pt x="100482" y="77469"/>
                  </a:lnTo>
                  <a:lnTo>
                    <a:pt x="99974" y="78739"/>
                  </a:lnTo>
                  <a:lnTo>
                    <a:pt x="108356" y="78739"/>
                  </a:lnTo>
                  <a:lnTo>
                    <a:pt x="106845" y="77469"/>
                  </a:lnTo>
                  <a:close/>
                </a:path>
                <a:path w="341629" h="241300">
                  <a:moveTo>
                    <a:pt x="127774" y="77469"/>
                  </a:moveTo>
                  <a:lnTo>
                    <a:pt x="109181" y="77469"/>
                  </a:lnTo>
                  <a:lnTo>
                    <a:pt x="108356" y="78739"/>
                  </a:lnTo>
                  <a:lnTo>
                    <a:pt x="129946" y="78739"/>
                  </a:lnTo>
                  <a:lnTo>
                    <a:pt x="127774" y="77469"/>
                  </a:lnTo>
                  <a:close/>
                </a:path>
                <a:path w="341629" h="241300">
                  <a:moveTo>
                    <a:pt x="131457" y="77469"/>
                  </a:moveTo>
                  <a:lnTo>
                    <a:pt x="129946" y="78739"/>
                  </a:lnTo>
                  <a:lnTo>
                    <a:pt x="133134" y="78739"/>
                  </a:lnTo>
                  <a:lnTo>
                    <a:pt x="131457" y="77469"/>
                  </a:lnTo>
                  <a:close/>
                </a:path>
                <a:path w="341629" h="241300">
                  <a:moveTo>
                    <a:pt x="155244" y="73659"/>
                  </a:moveTo>
                  <a:lnTo>
                    <a:pt x="141173" y="73659"/>
                  </a:lnTo>
                  <a:lnTo>
                    <a:pt x="142506" y="74929"/>
                  </a:lnTo>
                  <a:lnTo>
                    <a:pt x="143840" y="74929"/>
                  </a:lnTo>
                  <a:lnTo>
                    <a:pt x="144856" y="76199"/>
                  </a:lnTo>
                  <a:lnTo>
                    <a:pt x="147701" y="76199"/>
                  </a:lnTo>
                  <a:lnTo>
                    <a:pt x="149034" y="78739"/>
                  </a:lnTo>
                  <a:lnTo>
                    <a:pt x="152057" y="78739"/>
                  </a:lnTo>
                  <a:lnTo>
                    <a:pt x="153885" y="77469"/>
                  </a:lnTo>
                  <a:lnTo>
                    <a:pt x="154724" y="76199"/>
                  </a:lnTo>
                  <a:lnTo>
                    <a:pt x="155244" y="73659"/>
                  </a:lnTo>
                  <a:close/>
                </a:path>
                <a:path w="341629" h="241300">
                  <a:moveTo>
                    <a:pt x="203123" y="69849"/>
                  </a:moveTo>
                  <a:lnTo>
                    <a:pt x="180682" y="69849"/>
                  </a:lnTo>
                  <a:lnTo>
                    <a:pt x="181356" y="72389"/>
                  </a:lnTo>
                  <a:lnTo>
                    <a:pt x="183375" y="74929"/>
                  </a:lnTo>
                  <a:lnTo>
                    <a:pt x="184873" y="76199"/>
                  </a:lnTo>
                  <a:lnTo>
                    <a:pt x="185547" y="77469"/>
                  </a:lnTo>
                  <a:lnTo>
                    <a:pt x="185877" y="78739"/>
                  </a:lnTo>
                  <a:lnTo>
                    <a:pt x="188061" y="78739"/>
                  </a:lnTo>
                  <a:lnTo>
                    <a:pt x="191909" y="76199"/>
                  </a:lnTo>
                  <a:lnTo>
                    <a:pt x="194754" y="74929"/>
                  </a:lnTo>
                  <a:lnTo>
                    <a:pt x="198945" y="72389"/>
                  </a:lnTo>
                  <a:lnTo>
                    <a:pt x="199440" y="71119"/>
                  </a:lnTo>
                  <a:lnTo>
                    <a:pt x="202958" y="71119"/>
                  </a:lnTo>
                  <a:lnTo>
                    <a:pt x="203123" y="69849"/>
                  </a:lnTo>
                  <a:close/>
                </a:path>
                <a:path w="341629" h="241300">
                  <a:moveTo>
                    <a:pt x="292049" y="71119"/>
                  </a:moveTo>
                  <a:lnTo>
                    <a:pt x="251015" y="71119"/>
                  </a:lnTo>
                  <a:lnTo>
                    <a:pt x="252031" y="73659"/>
                  </a:lnTo>
                  <a:lnTo>
                    <a:pt x="253695" y="74929"/>
                  </a:lnTo>
                  <a:lnTo>
                    <a:pt x="254203" y="76199"/>
                  </a:lnTo>
                  <a:lnTo>
                    <a:pt x="254876" y="78739"/>
                  </a:lnTo>
                  <a:lnTo>
                    <a:pt x="298742" y="78739"/>
                  </a:lnTo>
                  <a:lnTo>
                    <a:pt x="298742" y="77469"/>
                  </a:lnTo>
                  <a:lnTo>
                    <a:pt x="297243" y="77469"/>
                  </a:lnTo>
                  <a:lnTo>
                    <a:pt x="296913" y="76199"/>
                  </a:lnTo>
                  <a:lnTo>
                    <a:pt x="296405" y="76199"/>
                  </a:lnTo>
                  <a:lnTo>
                    <a:pt x="294563" y="74929"/>
                  </a:lnTo>
                  <a:lnTo>
                    <a:pt x="294398" y="73659"/>
                  </a:lnTo>
                  <a:lnTo>
                    <a:pt x="292557" y="72389"/>
                  </a:lnTo>
                  <a:lnTo>
                    <a:pt x="292214" y="72389"/>
                  </a:lnTo>
                  <a:lnTo>
                    <a:pt x="292049" y="71119"/>
                  </a:lnTo>
                  <a:close/>
                </a:path>
                <a:path w="341629" h="241300">
                  <a:moveTo>
                    <a:pt x="204812" y="76199"/>
                  </a:moveTo>
                  <a:lnTo>
                    <a:pt x="203123" y="77469"/>
                  </a:lnTo>
                  <a:lnTo>
                    <a:pt x="205651" y="77469"/>
                  </a:lnTo>
                  <a:lnTo>
                    <a:pt x="204812" y="76199"/>
                  </a:lnTo>
                  <a:close/>
                </a:path>
                <a:path w="341629" h="241300">
                  <a:moveTo>
                    <a:pt x="217703" y="74929"/>
                  </a:moveTo>
                  <a:lnTo>
                    <a:pt x="214515" y="76199"/>
                  </a:lnTo>
                  <a:lnTo>
                    <a:pt x="220548" y="76199"/>
                  </a:lnTo>
                  <a:lnTo>
                    <a:pt x="217703" y="74929"/>
                  </a:lnTo>
                  <a:close/>
                </a:path>
                <a:path w="341629" h="241300">
                  <a:moveTo>
                    <a:pt x="233438" y="74929"/>
                  </a:moveTo>
                  <a:lnTo>
                    <a:pt x="222719" y="74929"/>
                  </a:lnTo>
                  <a:lnTo>
                    <a:pt x="220548" y="76199"/>
                  </a:lnTo>
                  <a:lnTo>
                    <a:pt x="233438" y="76199"/>
                  </a:lnTo>
                  <a:lnTo>
                    <a:pt x="233438" y="74929"/>
                  </a:lnTo>
                  <a:close/>
                </a:path>
                <a:path w="341629" h="241300">
                  <a:moveTo>
                    <a:pt x="233781" y="74929"/>
                  </a:moveTo>
                  <a:lnTo>
                    <a:pt x="233438" y="76199"/>
                  </a:lnTo>
                  <a:lnTo>
                    <a:pt x="233946" y="76199"/>
                  </a:lnTo>
                  <a:lnTo>
                    <a:pt x="233781" y="74929"/>
                  </a:lnTo>
                  <a:close/>
                </a:path>
                <a:path w="341629" h="241300">
                  <a:moveTo>
                    <a:pt x="235115" y="74929"/>
                  </a:moveTo>
                  <a:lnTo>
                    <a:pt x="233946" y="76199"/>
                  </a:lnTo>
                  <a:lnTo>
                    <a:pt x="235623" y="76199"/>
                  </a:lnTo>
                  <a:lnTo>
                    <a:pt x="235115" y="74929"/>
                  </a:lnTo>
                  <a:close/>
                </a:path>
                <a:path w="341629" h="241300">
                  <a:moveTo>
                    <a:pt x="157073" y="68579"/>
                  </a:moveTo>
                  <a:lnTo>
                    <a:pt x="127774" y="68579"/>
                  </a:lnTo>
                  <a:lnTo>
                    <a:pt x="128435" y="69849"/>
                  </a:lnTo>
                  <a:lnTo>
                    <a:pt x="135305" y="71119"/>
                  </a:lnTo>
                  <a:lnTo>
                    <a:pt x="137985" y="72389"/>
                  </a:lnTo>
                  <a:lnTo>
                    <a:pt x="139496" y="73659"/>
                  </a:lnTo>
                  <a:lnTo>
                    <a:pt x="155409" y="73659"/>
                  </a:lnTo>
                  <a:lnTo>
                    <a:pt x="156070" y="72389"/>
                  </a:lnTo>
                  <a:lnTo>
                    <a:pt x="157073" y="68579"/>
                  </a:lnTo>
                  <a:close/>
                </a:path>
                <a:path w="341629" h="241300">
                  <a:moveTo>
                    <a:pt x="201117" y="71119"/>
                  </a:moveTo>
                  <a:lnTo>
                    <a:pt x="199440" y="71119"/>
                  </a:lnTo>
                  <a:lnTo>
                    <a:pt x="200456" y="72389"/>
                  </a:lnTo>
                  <a:lnTo>
                    <a:pt x="201117" y="71119"/>
                  </a:lnTo>
                  <a:close/>
                </a:path>
                <a:path w="341629" h="241300">
                  <a:moveTo>
                    <a:pt x="288531" y="64769"/>
                  </a:moveTo>
                  <a:lnTo>
                    <a:pt x="236956" y="64769"/>
                  </a:lnTo>
                  <a:lnTo>
                    <a:pt x="238455" y="66039"/>
                  </a:lnTo>
                  <a:lnTo>
                    <a:pt x="242138" y="66039"/>
                  </a:lnTo>
                  <a:lnTo>
                    <a:pt x="243827" y="67309"/>
                  </a:lnTo>
                  <a:lnTo>
                    <a:pt x="246329" y="67309"/>
                  </a:lnTo>
                  <a:lnTo>
                    <a:pt x="246659" y="69849"/>
                  </a:lnTo>
                  <a:lnTo>
                    <a:pt x="247675" y="69849"/>
                  </a:lnTo>
                  <a:lnTo>
                    <a:pt x="249339" y="71119"/>
                  </a:lnTo>
                  <a:lnTo>
                    <a:pt x="290372" y="71119"/>
                  </a:lnTo>
                  <a:lnTo>
                    <a:pt x="290042" y="69849"/>
                  </a:lnTo>
                  <a:lnTo>
                    <a:pt x="289039" y="68579"/>
                  </a:lnTo>
                  <a:lnTo>
                    <a:pt x="288531" y="67309"/>
                  </a:lnTo>
                  <a:lnTo>
                    <a:pt x="288531" y="64769"/>
                  </a:lnTo>
                  <a:close/>
                </a:path>
                <a:path w="341629" h="241300">
                  <a:moveTo>
                    <a:pt x="290537" y="69849"/>
                  </a:moveTo>
                  <a:lnTo>
                    <a:pt x="290372" y="71119"/>
                  </a:lnTo>
                  <a:lnTo>
                    <a:pt x="291045" y="71119"/>
                  </a:lnTo>
                  <a:lnTo>
                    <a:pt x="290537" y="69849"/>
                  </a:lnTo>
                  <a:close/>
                </a:path>
                <a:path w="341629" h="241300">
                  <a:moveTo>
                    <a:pt x="279831" y="36829"/>
                  </a:moveTo>
                  <a:lnTo>
                    <a:pt x="277647" y="36829"/>
                  </a:lnTo>
                  <a:lnTo>
                    <a:pt x="274802" y="38099"/>
                  </a:lnTo>
                  <a:lnTo>
                    <a:pt x="269773" y="43179"/>
                  </a:lnTo>
                  <a:lnTo>
                    <a:pt x="267931" y="44449"/>
                  </a:lnTo>
                  <a:lnTo>
                    <a:pt x="267601" y="46989"/>
                  </a:lnTo>
                  <a:lnTo>
                    <a:pt x="265760" y="48259"/>
                  </a:lnTo>
                  <a:lnTo>
                    <a:pt x="265582" y="48259"/>
                  </a:lnTo>
                  <a:lnTo>
                    <a:pt x="264922" y="49529"/>
                  </a:lnTo>
                  <a:lnTo>
                    <a:pt x="179679" y="49529"/>
                  </a:lnTo>
                  <a:lnTo>
                    <a:pt x="178511" y="52069"/>
                  </a:lnTo>
                  <a:lnTo>
                    <a:pt x="179184" y="53339"/>
                  </a:lnTo>
                  <a:lnTo>
                    <a:pt x="178346" y="54609"/>
                  </a:lnTo>
                  <a:lnTo>
                    <a:pt x="178511" y="55879"/>
                  </a:lnTo>
                  <a:lnTo>
                    <a:pt x="178181" y="55879"/>
                  </a:lnTo>
                  <a:lnTo>
                    <a:pt x="178346" y="58419"/>
                  </a:lnTo>
                  <a:lnTo>
                    <a:pt x="178181" y="59689"/>
                  </a:lnTo>
                  <a:lnTo>
                    <a:pt x="178346" y="60959"/>
                  </a:lnTo>
                  <a:lnTo>
                    <a:pt x="178181" y="60959"/>
                  </a:lnTo>
                  <a:lnTo>
                    <a:pt x="178511" y="62229"/>
                  </a:lnTo>
                  <a:lnTo>
                    <a:pt x="178346" y="62229"/>
                  </a:lnTo>
                  <a:lnTo>
                    <a:pt x="179184" y="64769"/>
                  </a:lnTo>
                  <a:lnTo>
                    <a:pt x="179184" y="66039"/>
                  </a:lnTo>
                  <a:lnTo>
                    <a:pt x="179679" y="67309"/>
                  </a:lnTo>
                  <a:lnTo>
                    <a:pt x="179857" y="68579"/>
                  </a:lnTo>
                  <a:lnTo>
                    <a:pt x="180352" y="69849"/>
                  </a:lnTo>
                  <a:lnTo>
                    <a:pt x="204635" y="69849"/>
                  </a:lnTo>
                  <a:lnTo>
                    <a:pt x="205981" y="68579"/>
                  </a:lnTo>
                  <a:lnTo>
                    <a:pt x="208826" y="68579"/>
                  </a:lnTo>
                  <a:lnTo>
                    <a:pt x="210997" y="67309"/>
                  </a:lnTo>
                  <a:lnTo>
                    <a:pt x="213017" y="67309"/>
                  </a:lnTo>
                  <a:lnTo>
                    <a:pt x="213499" y="66039"/>
                  </a:lnTo>
                  <a:lnTo>
                    <a:pt x="217525" y="66039"/>
                  </a:lnTo>
                  <a:lnTo>
                    <a:pt x="219875" y="64769"/>
                  </a:lnTo>
                  <a:lnTo>
                    <a:pt x="222554" y="64769"/>
                  </a:lnTo>
                  <a:lnTo>
                    <a:pt x="223723" y="63499"/>
                  </a:lnTo>
                  <a:lnTo>
                    <a:pt x="287638" y="63499"/>
                  </a:lnTo>
                  <a:lnTo>
                    <a:pt x="287197" y="60959"/>
                  </a:lnTo>
                  <a:lnTo>
                    <a:pt x="286029" y="57149"/>
                  </a:lnTo>
                  <a:lnTo>
                    <a:pt x="285191" y="54609"/>
                  </a:lnTo>
                  <a:lnTo>
                    <a:pt x="285013" y="52069"/>
                  </a:lnTo>
                  <a:lnTo>
                    <a:pt x="282333" y="49529"/>
                  </a:lnTo>
                  <a:lnTo>
                    <a:pt x="282841" y="45719"/>
                  </a:lnTo>
                  <a:lnTo>
                    <a:pt x="282003" y="44449"/>
                  </a:lnTo>
                  <a:lnTo>
                    <a:pt x="282168" y="41909"/>
                  </a:lnTo>
                  <a:lnTo>
                    <a:pt x="281673" y="40639"/>
                  </a:lnTo>
                  <a:lnTo>
                    <a:pt x="281330" y="39369"/>
                  </a:lnTo>
                  <a:lnTo>
                    <a:pt x="281165" y="39369"/>
                  </a:lnTo>
                  <a:lnTo>
                    <a:pt x="280835" y="38099"/>
                  </a:lnTo>
                  <a:lnTo>
                    <a:pt x="279831" y="36829"/>
                  </a:lnTo>
                  <a:close/>
                </a:path>
                <a:path w="341629" h="241300">
                  <a:moveTo>
                    <a:pt x="157416" y="67309"/>
                  </a:moveTo>
                  <a:lnTo>
                    <a:pt x="121742" y="67309"/>
                  </a:lnTo>
                  <a:lnTo>
                    <a:pt x="125768" y="68579"/>
                  </a:lnTo>
                  <a:lnTo>
                    <a:pt x="157251" y="68579"/>
                  </a:lnTo>
                  <a:lnTo>
                    <a:pt x="157416" y="67309"/>
                  </a:lnTo>
                  <a:close/>
                </a:path>
                <a:path w="341629" h="241300">
                  <a:moveTo>
                    <a:pt x="246329" y="67309"/>
                  </a:moveTo>
                  <a:lnTo>
                    <a:pt x="245325" y="67309"/>
                  </a:lnTo>
                  <a:lnTo>
                    <a:pt x="245160" y="68579"/>
                  </a:lnTo>
                  <a:lnTo>
                    <a:pt x="246329" y="67309"/>
                  </a:lnTo>
                  <a:close/>
                </a:path>
                <a:path w="341629" h="241300">
                  <a:moveTo>
                    <a:pt x="98628" y="66039"/>
                  </a:moveTo>
                  <a:lnTo>
                    <a:pt x="50571" y="66039"/>
                  </a:lnTo>
                  <a:lnTo>
                    <a:pt x="50749" y="67309"/>
                  </a:lnTo>
                  <a:lnTo>
                    <a:pt x="98463" y="67309"/>
                  </a:lnTo>
                  <a:lnTo>
                    <a:pt x="98628" y="66039"/>
                  </a:lnTo>
                  <a:close/>
                </a:path>
                <a:path w="341629" h="241300">
                  <a:moveTo>
                    <a:pt x="66649" y="39369"/>
                  </a:moveTo>
                  <a:lnTo>
                    <a:pt x="58610" y="39369"/>
                  </a:lnTo>
                  <a:lnTo>
                    <a:pt x="58115" y="41909"/>
                  </a:lnTo>
                  <a:lnTo>
                    <a:pt x="57607" y="43179"/>
                  </a:lnTo>
                  <a:lnTo>
                    <a:pt x="57099" y="45719"/>
                  </a:lnTo>
                  <a:lnTo>
                    <a:pt x="56769" y="45719"/>
                  </a:lnTo>
                  <a:lnTo>
                    <a:pt x="56438" y="46989"/>
                  </a:lnTo>
                  <a:lnTo>
                    <a:pt x="55600" y="48259"/>
                  </a:lnTo>
                  <a:lnTo>
                    <a:pt x="55600" y="50799"/>
                  </a:lnTo>
                  <a:lnTo>
                    <a:pt x="54762" y="52069"/>
                  </a:lnTo>
                  <a:lnTo>
                    <a:pt x="54762" y="53339"/>
                  </a:lnTo>
                  <a:lnTo>
                    <a:pt x="53924" y="54609"/>
                  </a:lnTo>
                  <a:lnTo>
                    <a:pt x="53416" y="55879"/>
                  </a:lnTo>
                  <a:lnTo>
                    <a:pt x="53416" y="58419"/>
                  </a:lnTo>
                  <a:lnTo>
                    <a:pt x="51079" y="62229"/>
                  </a:lnTo>
                  <a:lnTo>
                    <a:pt x="51079" y="64769"/>
                  </a:lnTo>
                  <a:lnTo>
                    <a:pt x="107010" y="64769"/>
                  </a:lnTo>
                  <a:lnTo>
                    <a:pt x="108673" y="66039"/>
                  </a:lnTo>
                  <a:lnTo>
                    <a:pt x="115887" y="66039"/>
                  </a:lnTo>
                  <a:lnTo>
                    <a:pt x="119735" y="67309"/>
                  </a:lnTo>
                  <a:lnTo>
                    <a:pt x="157581" y="67309"/>
                  </a:lnTo>
                  <a:lnTo>
                    <a:pt x="158076" y="66039"/>
                  </a:lnTo>
                  <a:lnTo>
                    <a:pt x="158159" y="63499"/>
                  </a:lnTo>
                  <a:lnTo>
                    <a:pt x="158242" y="62229"/>
                  </a:lnTo>
                  <a:lnTo>
                    <a:pt x="157911" y="60959"/>
                  </a:lnTo>
                  <a:lnTo>
                    <a:pt x="158076" y="59689"/>
                  </a:lnTo>
                  <a:lnTo>
                    <a:pt x="157911" y="59689"/>
                  </a:lnTo>
                  <a:lnTo>
                    <a:pt x="158076" y="58419"/>
                  </a:lnTo>
                  <a:lnTo>
                    <a:pt x="157416" y="57149"/>
                  </a:lnTo>
                  <a:lnTo>
                    <a:pt x="157416" y="55879"/>
                  </a:lnTo>
                  <a:lnTo>
                    <a:pt x="157581" y="55879"/>
                  </a:lnTo>
                  <a:lnTo>
                    <a:pt x="156743" y="54609"/>
                  </a:lnTo>
                  <a:lnTo>
                    <a:pt x="157251" y="53339"/>
                  </a:lnTo>
                  <a:lnTo>
                    <a:pt x="156070" y="52069"/>
                  </a:lnTo>
                  <a:lnTo>
                    <a:pt x="155905" y="50799"/>
                  </a:lnTo>
                  <a:lnTo>
                    <a:pt x="155575" y="49529"/>
                  </a:lnTo>
                  <a:lnTo>
                    <a:pt x="74358" y="49529"/>
                  </a:lnTo>
                  <a:lnTo>
                    <a:pt x="74015" y="48259"/>
                  </a:lnTo>
                  <a:lnTo>
                    <a:pt x="72847" y="46989"/>
                  </a:lnTo>
                  <a:lnTo>
                    <a:pt x="72009" y="46989"/>
                  </a:lnTo>
                  <a:lnTo>
                    <a:pt x="70510" y="44449"/>
                  </a:lnTo>
                  <a:lnTo>
                    <a:pt x="69837" y="43179"/>
                  </a:lnTo>
                  <a:lnTo>
                    <a:pt x="67652" y="40639"/>
                  </a:lnTo>
                  <a:lnTo>
                    <a:pt x="66649" y="39369"/>
                  </a:lnTo>
                  <a:close/>
                </a:path>
                <a:path w="341629" h="241300">
                  <a:moveTo>
                    <a:pt x="101320" y="64769"/>
                  </a:moveTo>
                  <a:lnTo>
                    <a:pt x="50749" y="64769"/>
                  </a:lnTo>
                  <a:lnTo>
                    <a:pt x="51244" y="66039"/>
                  </a:lnTo>
                  <a:lnTo>
                    <a:pt x="99809" y="66039"/>
                  </a:lnTo>
                  <a:lnTo>
                    <a:pt x="101320" y="64769"/>
                  </a:lnTo>
                  <a:close/>
                </a:path>
                <a:path w="341629" h="241300">
                  <a:moveTo>
                    <a:pt x="107010" y="64769"/>
                  </a:moveTo>
                  <a:lnTo>
                    <a:pt x="101320" y="64769"/>
                  </a:lnTo>
                  <a:lnTo>
                    <a:pt x="103149" y="66039"/>
                  </a:lnTo>
                  <a:lnTo>
                    <a:pt x="106845" y="66039"/>
                  </a:lnTo>
                  <a:lnTo>
                    <a:pt x="107010" y="64769"/>
                  </a:lnTo>
                  <a:close/>
                </a:path>
                <a:path w="341629" h="241300">
                  <a:moveTo>
                    <a:pt x="158159" y="63499"/>
                  </a:moveTo>
                  <a:lnTo>
                    <a:pt x="158076" y="64769"/>
                  </a:lnTo>
                  <a:lnTo>
                    <a:pt x="158159" y="63499"/>
                  </a:lnTo>
                  <a:close/>
                </a:path>
                <a:path w="341629" h="241300">
                  <a:moveTo>
                    <a:pt x="287638" y="63499"/>
                  </a:moveTo>
                  <a:lnTo>
                    <a:pt x="223723" y="63499"/>
                  </a:lnTo>
                  <a:lnTo>
                    <a:pt x="224053" y="64769"/>
                  </a:lnTo>
                  <a:lnTo>
                    <a:pt x="287858" y="64769"/>
                  </a:lnTo>
                  <a:lnTo>
                    <a:pt x="287638" y="63499"/>
                  </a:lnTo>
                  <a:close/>
                </a:path>
                <a:path w="341629" h="241300">
                  <a:moveTo>
                    <a:pt x="155244" y="48259"/>
                  </a:moveTo>
                  <a:lnTo>
                    <a:pt x="76530" y="48259"/>
                  </a:lnTo>
                  <a:lnTo>
                    <a:pt x="75361" y="49529"/>
                  </a:lnTo>
                  <a:lnTo>
                    <a:pt x="155575" y="49529"/>
                  </a:lnTo>
                  <a:lnTo>
                    <a:pt x="155244" y="48259"/>
                  </a:lnTo>
                  <a:close/>
                </a:path>
                <a:path w="341629" h="241300">
                  <a:moveTo>
                    <a:pt x="249682" y="44449"/>
                  </a:moveTo>
                  <a:lnTo>
                    <a:pt x="181521" y="44449"/>
                  </a:lnTo>
                  <a:lnTo>
                    <a:pt x="181521" y="45719"/>
                  </a:lnTo>
                  <a:lnTo>
                    <a:pt x="180860" y="45719"/>
                  </a:lnTo>
                  <a:lnTo>
                    <a:pt x="180187" y="48259"/>
                  </a:lnTo>
                  <a:lnTo>
                    <a:pt x="179514" y="49529"/>
                  </a:lnTo>
                  <a:lnTo>
                    <a:pt x="264922" y="49529"/>
                  </a:lnTo>
                  <a:lnTo>
                    <a:pt x="263410" y="48259"/>
                  </a:lnTo>
                  <a:lnTo>
                    <a:pt x="260223" y="48259"/>
                  </a:lnTo>
                  <a:lnTo>
                    <a:pt x="256387" y="46989"/>
                  </a:lnTo>
                  <a:lnTo>
                    <a:pt x="254038" y="45719"/>
                  </a:lnTo>
                  <a:lnTo>
                    <a:pt x="249682" y="44449"/>
                  </a:lnTo>
                  <a:close/>
                </a:path>
                <a:path w="341629" h="241300">
                  <a:moveTo>
                    <a:pt x="154406" y="45719"/>
                  </a:moveTo>
                  <a:lnTo>
                    <a:pt x="82054" y="45719"/>
                  </a:lnTo>
                  <a:lnTo>
                    <a:pt x="80543" y="46989"/>
                  </a:lnTo>
                  <a:lnTo>
                    <a:pt x="80378" y="46989"/>
                  </a:lnTo>
                  <a:lnTo>
                    <a:pt x="78041" y="48259"/>
                  </a:lnTo>
                  <a:lnTo>
                    <a:pt x="154724" y="48259"/>
                  </a:lnTo>
                  <a:lnTo>
                    <a:pt x="154063" y="46989"/>
                  </a:lnTo>
                  <a:lnTo>
                    <a:pt x="154406" y="45719"/>
                  </a:lnTo>
                  <a:close/>
                </a:path>
                <a:path w="341629" h="241300">
                  <a:moveTo>
                    <a:pt x="153733" y="44449"/>
                  </a:moveTo>
                  <a:lnTo>
                    <a:pt x="86741" y="44449"/>
                  </a:lnTo>
                  <a:lnTo>
                    <a:pt x="85077" y="45719"/>
                  </a:lnTo>
                  <a:lnTo>
                    <a:pt x="153733" y="45719"/>
                  </a:lnTo>
                  <a:lnTo>
                    <a:pt x="153733" y="44449"/>
                  </a:lnTo>
                  <a:close/>
                </a:path>
                <a:path w="341629" h="241300">
                  <a:moveTo>
                    <a:pt x="152057" y="41909"/>
                  </a:moveTo>
                  <a:lnTo>
                    <a:pt x="91770" y="41909"/>
                  </a:lnTo>
                  <a:lnTo>
                    <a:pt x="91097" y="43179"/>
                  </a:lnTo>
                  <a:lnTo>
                    <a:pt x="89090" y="43179"/>
                  </a:lnTo>
                  <a:lnTo>
                    <a:pt x="88582" y="44449"/>
                  </a:lnTo>
                  <a:lnTo>
                    <a:pt x="152895" y="44449"/>
                  </a:lnTo>
                  <a:lnTo>
                    <a:pt x="152057" y="41909"/>
                  </a:lnTo>
                  <a:close/>
                </a:path>
                <a:path w="341629" h="241300">
                  <a:moveTo>
                    <a:pt x="249339" y="43179"/>
                  </a:moveTo>
                  <a:lnTo>
                    <a:pt x="182206" y="43179"/>
                  </a:lnTo>
                  <a:lnTo>
                    <a:pt x="181864" y="44449"/>
                  </a:lnTo>
                  <a:lnTo>
                    <a:pt x="249847" y="44449"/>
                  </a:lnTo>
                  <a:lnTo>
                    <a:pt x="249339" y="43179"/>
                  </a:lnTo>
                  <a:close/>
                </a:path>
                <a:path w="341629" h="241300">
                  <a:moveTo>
                    <a:pt x="243319" y="40639"/>
                  </a:moveTo>
                  <a:lnTo>
                    <a:pt x="184378" y="40639"/>
                  </a:lnTo>
                  <a:lnTo>
                    <a:pt x="183540" y="41909"/>
                  </a:lnTo>
                  <a:lnTo>
                    <a:pt x="183197" y="43179"/>
                  </a:lnTo>
                  <a:lnTo>
                    <a:pt x="247167" y="43179"/>
                  </a:lnTo>
                  <a:lnTo>
                    <a:pt x="245668" y="41909"/>
                  </a:lnTo>
                  <a:lnTo>
                    <a:pt x="244652" y="41909"/>
                  </a:lnTo>
                  <a:lnTo>
                    <a:pt x="243319" y="40639"/>
                  </a:lnTo>
                  <a:close/>
                </a:path>
                <a:path w="341629" h="241300">
                  <a:moveTo>
                    <a:pt x="150202" y="39369"/>
                  </a:moveTo>
                  <a:lnTo>
                    <a:pt x="97637" y="39369"/>
                  </a:lnTo>
                  <a:lnTo>
                    <a:pt x="96621" y="40639"/>
                  </a:lnTo>
                  <a:lnTo>
                    <a:pt x="95123" y="40639"/>
                  </a:lnTo>
                  <a:lnTo>
                    <a:pt x="94119" y="41909"/>
                  </a:lnTo>
                  <a:lnTo>
                    <a:pt x="149707" y="41909"/>
                  </a:lnTo>
                  <a:lnTo>
                    <a:pt x="150202" y="39369"/>
                  </a:lnTo>
                  <a:close/>
                </a:path>
                <a:path w="341629" h="241300">
                  <a:moveTo>
                    <a:pt x="218694" y="24129"/>
                  </a:moveTo>
                  <a:lnTo>
                    <a:pt x="218528" y="25399"/>
                  </a:lnTo>
                  <a:lnTo>
                    <a:pt x="182359" y="25399"/>
                  </a:lnTo>
                  <a:lnTo>
                    <a:pt x="182702" y="26669"/>
                  </a:lnTo>
                  <a:lnTo>
                    <a:pt x="182702" y="27939"/>
                  </a:lnTo>
                  <a:lnTo>
                    <a:pt x="182029" y="29209"/>
                  </a:lnTo>
                  <a:lnTo>
                    <a:pt x="182867" y="31749"/>
                  </a:lnTo>
                  <a:lnTo>
                    <a:pt x="182702" y="33019"/>
                  </a:lnTo>
                  <a:lnTo>
                    <a:pt x="184200" y="34289"/>
                  </a:lnTo>
                  <a:lnTo>
                    <a:pt x="183705" y="35559"/>
                  </a:lnTo>
                  <a:lnTo>
                    <a:pt x="183540" y="35559"/>
                  </a:lnTo>
                  <a:lnTo>
                    <a:pt x="184378" y="36829"/>
                  </a:lnTo>
                  <a:lnTo>
                    <a:pt x="185369" y="38099"/>
                  </a:lnTo>
                  <a:lnTo>
                    <a:pt x="185216" y="39369"/>
                  </a:lnTo>
                  <a:lnTo>
                    <a:pt x="184543" y="40639"/>
                  </a:lnTo>
                  <a:lnTo>
                    <a:pt x="241642" y="40639"/>
                  </a:lnTo>
                  <a:lnTo>
                    <a:pt x="240131" y="39369"/>
                  </a:lnTo>
                  <a:lnTo>
                    <a:pt x="238633" y="39369"/>
                  </a:lnTo>
                  <a:lnTo>
                    <a:pt x="238302" y="38099"/>
                  </a:lnTo>
                  <a:lnTo>
                    <a:pt x="235267" y="36829"/>
                  </a:lnTo>
                  <a:lnTo>
                    <a:pt x="232270" y="34289"/>
                  </a:lnTo>
                  <a:lnTo>
                    <a:pt x="228752" y="33019"/>
                  </a:lnTo>
                  <a:lnTo>
                    <a:pt x="228092" y="33019"/>
                  </a:lnTo>
                  <a:lnTo>
                    <a:pt x="227914" y="31749"/>
                  </a:lnTo>
                  <a:lnTo>
                    <a:pt x="227076" y="31749"/>
                  </a:lnTo>
                  <a:lnTo>
                    <a:pt x="224231" y="29209"/>
                  </a:lnTo>
                  <a:lnTo>
                    <a:pt x="221208" y="26669"/>
                  </a:lnTo>
                  <a:lnTo>
                    <a:pt x="218694" y="24129"/>
                  </a:lnTo>
                  <a:close/>
                </a:path>
                <a:path w="341629" h="241300">
                  <a:moveTo>
                    <a:pt x="65138" y="38099"/>
                  </a:moveTo>
                  <a:lnTo>
                    <a:pt x="59448" y="38099"/>
                  </a:lnTo>
                  <a:lnTo>
                    <a:pt x="58953" y="39369"/>
                  </a:lnTo>
                  <a:lnTo>
                    <a:pt x="65811" y="39369"/>
                  </a:lnTo>
                  <a:lnTo>
                    <a:pt x="65138" y="38099"/>
                  </a:lnTo>
                  <a:close/>
                </a:path>
                <a:path w="341629" h="241300">
                  <a:moveTo>
                    <a:pt x="151053" y="35559"/>
                  </a:moveTo>
                  <a:lnTo>
                    <a:pt x="104000" y="35559"/>
                  </a:lnTo>
                  <a:lnTo>
                    <a:pt x="102311" y="36829"/>
                  </a:lnTo>
                  <a:lnTo>
                    <a:pt x="99314" y="38099"/>
                  </a:lnTo>
                  <a:lnTo>
                    <a:pt x="97459" y="39369"/>
                  </a:lnTo>
                  <a:lnTo>
                    <a:pt x="150545" y="39369"/>
                  </a:lnTo>
                  <a:lnTo>
                    <a:pt x="150545" y="36829"/>
                  </a:lnTo>
                  <a:lnTo>
                    <a:pt x="151053" y="35559"/>
                  </a:lnTo>
                  <a:close/>
                </a:path>
                <a:path w="341629" h="241300">
                  <a:moveTo>
                    <a:pt x="61798" y="36829"/>
                  </a:moveTo>
                  <a:lnTo>
                    <a:pt x="60452" y="38099"/>
                  </a:lnTo>
                  <a:lnTo>
                    <a:pt x="62966" y="38099"/>
                  </a:lnTo>
                  <a:lnTo>
                    <a:pt x="61798" y="36829"/>
                  </a:lnTo>
                  <a:close/>
                </a:path>
                <a:path w="341629" h="241300">
                  <a:moveTo>
                    <a:pt x="130441" y="6349"/>
                  </a:moveTo>
                  <a:lnTo>
                    <a:pt x="129616" y="8889"/>
                  </a:lnTo>
                  <a:lnTo>
                    <a:pt x="127266" y="11429"/>
                  </a:lnTo>
                  <a:lnTo>
                    <a:pt x="126263" y="13969"/>
                  </a:lnTo>
                  <a:lnTo>
                    <a:pt x="122910" y="19049"/>
                  </a:lnTo>
                  <a:lnTo>
                    <a:pt x="121234" y="20319"/>
                  </a:lnTo>
                  <a:lnTo>
                    <a:pt x="120904" y="20319"/>
                  </a:lnTo>
                  <a:lnTo>
                    <a:pt x="119900" y="22859"/>
                  </a:lnTo>
                  <a:lnTo>
                    <a:pt x="117729" y="24129"/>
                  </a:lnTo>
                  <a:lnTo>
                    <a:pt x="116382" y="25399"/>
                  </a:lnTo>
                  <a:lnTo>
                    <a:pt x="114706" y="27939"/>
                  </a:lnTo>
                  <a:lnTo>
                    <a:pt x="112204" y="29209"/>
                  </a:lnTo>
                  <a:lnTo>
                    <a:pt x="110197" y="31749"/>
                  </a:lnTo>
                  <a:lnTo>
                    <a:pt x="109524" y="31749"/>
                  </a:lnTo>
                  <a:lnTo>
                    <a:pt x="107175" y="33019"/>
                  </a:lnTo>
                  <a:lnTo>
                    <a:pt x="106172" y="35559"/>
                  </a:lnTo>
                  <a:lnTo>
                    <a:pt x="151218" y="35559"/>
                  </a:lnTo>
                  <a:lnTo>
                    <a:pt x="151053" y="34289"/>
                  </a:lnTo>
                  <a:lnTo>
                    <a:pt x="152222" y="34289"/>
                  </a:lnTo>
                  <a:lnTo>
                    <a:pt x="151714" y="33019"/>
                  </a:lnTo>
                  <a:lnTo>
                    <a:pt x="152895" y="30479"/>
                  </a:lnTo>
                  <a:lnTo>
                    <a:pt x="152387" y="25399"/>
                  </a:lnTo>
                  <a:lnTo>
                    <a:pt x="152387" y="21589"/>
                  </a:lnTo>
                  <a:lnTo>
                    <a:pt x="151549" y="21589"/>
                  </a:lnTo>
                  <a:lnTo>
                    <a:pt x="151714" y="20319"/>
                  </a:lnTo>
                  <a:lnTo>
                    <a:pt x="151714" y="19049"/>
                  </a:lnTo>
                  <a:lnTo>
                    <a:pt x="151549" y="19049"/>
                  </a:lnTo>
                  <a:lnTo>
                    <a:pt x="151053" y="17779"/>
                  </a:lnTo>
                  <a:lnTo>
                    <a:pt x="150710" y="17779"/>
                  </a:lnTo>
                  <a:lnTo>
                    <a:pt x="150380" y="15239"/>
                  </a:lnTo>
                  <a:lnTo>
                    <a:pt x="148704" y="11429"/>
                  </a:lnTo>
                  <a:lnTo>
                    <a:pt x="146697" y="7619"/>
                  </a:lnTo>
                  <a:lnTo>
                    <a:pt x="130949" y="7619"/>
                  </a:lnTo>
                  <a:lnTo>
                    <a:pt x="130441" y="6349"/>
                  </a:lnTo>
                  <a:close/>
                </a:path>
                <a:path w="341629" h="241300">
                  <a:moveTo>
                    <a:pt x="198602" y="1269"/>
                  </a:moveTo>
                  <a:lnTo>
                    <a:pt x="195262" y="1269"/>
                  </a:lnTo>
                  <a:lnTo>
                    <a:pt x="192582" y="2539"/>
                  </a:lnTo>
                  <a:lnTo>
                    <a:pt x="191236" y="5079"/>
                  </a:lnTo>
                  <a:lnTo>
                    <a:pt x="189395" y="7619"/>
                  </a:lnTo>
                  <a:lnTo>
                    <a:pt x="187731" y="10159"/>
                  </a:lnTo>
                  <a:lnTo>
                    <a:pt x="185369" y="11429"/>
                  </a:lnTo>
                  <a:lnTo>
                    <a:pt x="184378" y="15239"/>
                  </a:lnTo>
                  <a:lnTo>
                    <a:pt x="184200" y="15239"/>
                  </a:lnTo>
                  <a:lnTo>
                    <a:pt x="184035" y="16509"/>
                  </a:lnTo>
                  <a:lnTo>
                    <a:pt x="183197" y="17779"/>
                  </a:lnTo>
                  <a:lnTo>
                    <a:pt x="182867" y="19049"/>
                  </a:lnTo>
                  <a:lnTo>
                    <a:pt x="183045" y="21589"/>
                  </a:lnTo>
                  <a:lnTo>
                    <a:pt x="181864" y="24129"/>
                  </a:lnTo>
                  <a:lnTo>
                    <a:pt x="182537" y="25399"/>
                  </a:lnTo>
                  <a:lnTo>
                    <a:pt x="218528" y="25399"/>
                  </a:lnTo>
                  <a:lnTo>
                    <a:pt x="218363" y="24129"/>
                  </a:lnTo>
                  <a:lnTo>
                    <a:pt x="217868" y="24129"/>
                  </a:lnTo>
                  <a:lnTo>
                    <a:pt x="216192" y="22859"/>
                  </a:lnTo>
                  <a:lnTo>
                    <a:pt x="216192" y="21589"/>
                  </a:lnTo>
                  <a:lnTo>
                    <a:pt x="215023" y="21589"/>
                  </a:lnTo>
                  <a:lnTo>
                    <a:pt x="214337" y="20319"/>
                  </a:lnTo>
                  <a:lnTo>
                    <a:pt x="212839" y="19049"/>
                  </a:lnTo>
                  <a:lnTo>
                    <a:pt x="212344" y="19049"/>
                  </a:lnTo>
                  <a:lnTo>
                    <a:pt x="211340" y="17779"/>
                  </a:lnTo>
                  <a:lnTo>
                    <a:pt x="208153" y="15239"/>
                  </a:lnTo>
                  <a:lnTo>
                    <a:pt x="207314" y="13969"/>
                  </a:lnTo>
                  <a:lnTo>
                    <a:pt x="205473" y="11429"/>
                  </a:lnTo>
                  <a:lnTo>
                    <a:pt x="201460" y="6349"/>
                  </a:lnTo>
                  <a:lnTo>
                    <a:pt x="200787" y="5079"/>
                  </a:lnTo>
                  <a:lnTo>
                    <a:pt x="200609" y="5079"/>
                  </a:lnTo>
                  <a:lnTo>
                    <a:pt x="199948" y="3809"/>
                  </a:lnTo>
                  <a:lnTo>
                    <a:pt x="199440" y="2539"/>
                  </a:lnTo>
                  <a:lnTo>
                    <a:pt x="198602" y="2539"/>
                  </a:lnTo>
                  <a:lnTo>
                    <a:pt x="198602" y="1269"/>
                  </a:lnTo>
                  <a:close/>
                </a:path>
                <a:path w="341629" h="241300">
                  <a:moveTo>
                    <a:pt x="135978" y="1269"/>
                  </a:moveTo>
                  <a:lnTo>
                    <a:pt x="133299" y="1269"/>
                  </a:lnTo>
                  <a:lnTo>
                    <a:pt x="131787" y="5079"/>
                  </a:lnTo>
                  <a:lnTo>
                    <a:pt x="130949" y="6349"/>
                  </a:lnTo>
                  <a:lnTo>
                    <a:pt x="130949" y="7619"/>
                  </a:lnTo>
                  <a:lnTo>
                    <a:pt x="146697" y="7619"/>
                  </a:lnTo>
                  <a:lnTo>
                    <a:pt x="142849" y="6349"/>
                  </a:lnTo>
                  <a:lnTo>
                    <a:pt x="143014" y="6349"/>
                  </a:lnTo>
                  <a:lnTo>
                    <a:pt x="141173" y="5079"/>
                  </a:lnTo>
                  <a:lnTo>
                    <a:pt x="140500" y="3809"/>
                  </a:lnTo>
                  <a:lnTo>
                    <a:pt x="138823" y="3809"/>
                  </a:lnTo>
                  <a:lnTo>
                    <a:pt x="138328" y="2539"/>
                  </a:lnTo>
                  <a:lnTo>
                    <a:pt x="137490" y="2539"/>
                  </a:lnTo>
                  <a:lnTo>
                    <a:pt x="135978" y="1269"/>
                  </a:lnTo>
                  <a:close/>
                </a:path>
                <a:path w="341629" h="241300">
                  <a:moveTo>
                    <a:pt x="196679" y="157"/>
                  </a:moveTo>
                  <a:lnTo>
                    <a:pt x="196100" y="1269"/>
                  </a:lnTo>
                  <a:lnTo>
                    <a:pt x="197269" y="1269"/>
                  </a:lnTo>
                  <a:lnTo>
                    <a:pt x="196679" y="157"/>
                  </a:lnTo>
                  <a:close/>
                </a:path>
                <a:path w="341629" h="241300">
                  <a:moveTo>
                    <a:pt x="197599" y="0"/>
                  </a:moveTo>
                  <a:lnTo>
                    <a:pt x="197269" y="0"/>
                  </a:lnTo>
                  <a:lnTo>
                    <a:pt x="197269" y="1269"/>
                  </a:lnTo>
                  <a:lnTo>
                    <a:pt x="198437" y="1269"/>
                  </a:lnTo>
                  <a:lnTo>
                    <a:pt x="197599" y="0"/>
                  </a:lnTo>
                  <a:close/>
                </a:path>
                <a:path w="341629" h="241300">
                  <a:moveTo>
                    <a:pt x="196761" y="0"/>
                  </a:moveTo>
                  <a:lnTo>
                    <a:pt x="196596" y="0"/>
                  </a:lnTo>
                  <a:lnTo>
                    <a:pt x="196679" y="157"/>
                  </a:lnTo>
                  <a:lnTo>
                    <a:pt x="196761" y="0"/>
                  </a:lnTo>
                  <a:close/>
                </a:path>
              </a:pathLst>
            </a:custGeom>
            <a:solidFill>
              <a:srgbClr val="231A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8" name="object 46">
              <a:extLst>
                <a:ext uri="{FF2B5EF4-FFF2-40B4-BE49-F238E27FC236}">
                  <a16:creationId xmlns:a16="http://schemas.microsoft.com/office/drawing/2014/main" id="{059F3580-F36C-1B4E-B5D5-03DE0EEFC423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754802" y="9668651"/>
              <a:ext cx="450809" cy="304631"/>
            </a:xfrm>
            <a:prstGeom prst="rect">
              <a:avLst/>
            </a:prstGeom>
          </p:spPr>
        </p:pic>
        <p:sp>
          <p:nvSpPr>
            <p:cNvPr id="99" name="object 47">
              <a:extLst>
                <a:ext uri="{FF2B5EF4-FFF2-40B4-BE49-F238E27FC236}">
                  <a16:creationId xmlns:a16="http://schemas.microsoft.com/office/drawing/2014/main" id="{AFCDD00C-F46A-B94D-8BA6-DEBC450AE429}"/>
                </a:ext>
              </a:extLst>
            </p:cNvPr>
            <p:cNvSpPr/>
            <p:nvPr/>
          </p:nvSpPr>
          <p:spPr>
            <a:xfrm>
              <a:off x="5741479" y="9590671"/>
              <a:ext cx="478155" cy="471805"/>
            </a:xfrm>
            <a:custGeom>
              <a:avLst/>
              <a:gdLst/>
              <a:ahLst/>
              <a:cxnLst/>
              <a:rect l="l" t="t" r="r" b="b"/>
              <a:pathLst>
                <a:path w="478154" h="471804">
                  <a:moveTo>
                    <a:pt x="425653" y="235826"/>
                  </a:moveTo>
                  <a:lnTo>
                    <a:pt x="418973" y="187032"/>
                  </a:lnTo>
                  <a:lnTo>
                    <a:pt x="418058" y="184912"/>
                  </a:lnTo>
                  <a:lnTo>
                    <a:pt x="418058" y="235826"/>
                  </a:lnTo>
                  <a:lnTo>
                    <a:pt x="411645" y="282600"/>
                  </a:lnTo>
                  <a:lnTo>
                    <a:pt x="393560" y="324662"/>
                  </a:lnTo>
                  <a:lnTo>
                    <a:pt x="365518" y="360324"/>
                  </a:lnTo>
                  <a:lnTo>
                    <a:pt x="329234" y="387896"/>
                  </a:lnTo>
                  <a:lnTo>
                    <a:pt x="286448" y="405676"/>
                  </a:lnTo>
                  <a:lnTo>
                    <a:pt x="238861" y="411975"/>
                  </a:lnTo>
                  <a:lnTo>
                    <a:pt x="191274" y="405676"/>
                  </a:lnTo>
                  <a:lnTo>
                    <a:pt x="148488" y="387896"/>
                  </a:lnTo>
                  <a:lnTo>
                    <a:pt x="112204" y="360324"/>
                  </a:lnTo>
                  <a:lnTo>
                    <a:pt x="84162" y="324662"/>
                  </a:lnTo>
                  <a:lnTo>
                    <a:pt x="66078" y="282600"/>
                  </a:lnTo>
                  <a:lnTo>
                    <a:pt x="59664" y="235826"/>
                  </a:lnTo>
                  <a:lnTo>
                    <a:pt x="66078" y="189052"/>
                  </a:lnTo>
                  <a:lnTo>
                    <a:pt x="84162" y="146989"/>
                  </a:lnTo>
                  <a:lnTo>
                    <a:pt x="112204" y="111328"/>
                  </a:lnTo>
                  <a:lnTo>
                    <a:pt x="148488" y="83756"/>
                  </a:lnTo>
                  <a:lnTo>
                    <a:pt x="191274" y="65976"/>
                  </a:lnTo>
                  <a:lnTo>
                    <a:pt x="238861" y="59677"/>
                  </a:lnTo>
                  <a:lnTo>
                    <a:pt x="286448" y="65976"/>
                  </a:lnTo>
                  <a:lnTo>
                    <a:pt x="329234" y="83756"/>
                  </a:lnTo>
                  <a:lnTo>
                    <a:pt x="365518" y="111328"/>
                  </a:lnTo>
                  <a:lnTo>
                    <a:pt x="393560" y="146989"/>
                  </a:lnTo>
                  <a:lnTo>
                    <a:pt x="411645" y="189052"/>
                  </a:lnTo>
                  <a:lnTo>
                    <a:pt x="418058" y="235826"/>
                  </a:lnTo>
                  <a:lnTo>
                    <a:pt x="418058" y="184912"/>
                  </a:lnTo>
                  <a:lnTo>
                    <a:pt x="400113" y="143154"/>
                  </a:lnTo>
                  <a:lnTo>
                    <a:pt x="370878" y="105956"/>
                  </a:lnTo>
                  <a:lnTo>
                    <a:pt x="333070" y="77203"/>
                  </a:lnTo>
                  <a:lnTo>
                    <a:pt x="290918" y="59677"/>
                  </a:lnTo>
                  <a:lnTo>
                    <a:pt x="238861" y="52082"/>
                  </a:lnTo>
                  <a:lnTo>
                    <a:pt x="189268" y="58661"/>
                  </a:lnTo>
                  <a:lnTo>
                    <a:pt x="144653" y="77203"/>
                  </a:lnTo>
                  <a:lnTo>
                    <a:pt x="106845" y="105956"/>
                  </a:lnTo>
                  <a:lnTo>
                    <a:pt x="77609" y="143154"/>
                  </a:lnTo>
                  <a:lnTo>
                    <a:pt x="58750" y="187032"/>
                  </a:lnTo>
                  <a:lnTo>
                    <a:pt x="52070" y="235826"/>
                  </a:lnTo>
                  <a:lnTo>
                    <a:pt x="58750" y="284607"/>
                  </a:lnTo>
                  <a:lnTo>
                    <a:pt x="77609" y="328485"/>
                  </a:lnTo>
                  <a:lnTo>
                    <a:pt x="106845" y="365683"/>
                  </a:lnTo>
                  <a:lnTo>
                    <a:pt x="144653" y="394449"/>
                  </a:lnTo>
                  <a:lnTo>
                    <a:pt x="189268" y="412991"/>
                  </a:lnTo>
                  <a:lnTo>
                    <a:pt x="238861" y="419569"/>
                  </a:lnTo>
                  <a:lnTo>
                    <a:pt x="288467" y="412991"/>
                  </a:lnTo>
                  <a:lnTo>
                    <a:pt x="333070" y="394449"/>
                  </a:lnTo>
                  <a:lnTo>
                    <a:pt x="370878" y="365683"/>
                  </a:lnTo>
                  <a:lnTo>
                    <a:pt x="400113" y="328485"/>
                  </a:lnTo>
                  <a:lnTo>
                    <a:pt x="418973" y="284607"/>
                  </a:lnTo>
                  <a:lnTo>
                    <a:pt x="425653" y="235826"/>
                  </a:lnTo>
                  <a:close/>
                </a:path>
                <a:path w="478154" h="471804">
                  <a:moveTo>
                    <a:pt x="477723" y="235813"/>
                  </a:moveTo>
                  <a:lnTo>
                    <a:pt x="472859" y="188353"/>
                  </a:lnTo>
                  <a:lnTo>
                    <a:pt x="469417" y="177431"/>
                  </a:lnTo>
                  <a:lnTo>
                    <a:pt x="469417" y="235813"/>
                  </a:lnTo>
                  <a:lnTo>
                    <a:pt x="464731" y="281673"/>
                  </a:lnTo>
                  <a:lnTo>
                    <a:pt x="451294" y="324370"/>
                  </a:lnTo>
                  <a:lnTo>
                    <a:pt x="430047" y="363016"/>
                  </a:lnTo>
                  <a:lnTo>
                    <a:pt x="401891" y="396697"/>
                  </a:lnTo>
                  <a:lnTo>
                    <a:pt x="367766" y="424472"/>
                  </a:lnTo>
                  <a:lnTo>
                    <a:pt x="328599" y="445452"/>
                  </a:lnTo>
                  <a:lnTo>
                    <a:pt x="285330" y="458698"/>
                  </a:lnTo>
                  <a:lnTo>
                    <a:pt x="238861" y="463321"/>
                  </a:lnTo>
                  <a:lnTo>
                    <a:pt x="192392" y="458698"/>
                  </a:lnTo>
                  <a:lnTo>
                    <a:pt x="149110" y="445452"/>
                  </a:lnTo>
                  <a:lnTo>
                    <a:pt x="109956" y="424472"/>
                  </a:lnTo>
                  <a:lnTo>
                    <a:pt x="75831" y="396697"/>
                  </a:lnTo>
                  <a:lnTo>
                    <a:pt x="47675" y="363016"/>
                  </a:lnTo>
                  <a:lnTo>
                    <a:pt x="26428" y="324370"/>
                  </a:lnTo>
                  <a:lnTo>
                    <a:pt x="12992" y="281673"/>
                  </a:lnTo>
                  <a:lnTo>
                    <a:pt x="8305" y="235813"/>
                  </a:lnTo>
                  <a:lnTo>
                    <a:pt x="12992" y="189966"/>
                  </a:lnTo>
                  <a:lnTo>
                    <a:pt x="26428" y="147256"/>
                  </a:lnTo>
                  <a:lnTo>
                    <a:pt x="47675" y="108610"/>
                  </a:lnTo>
                  <a:lnTo>
                    <a:pt x="75831" y="74942"/>
                  </a:lnTo>
                  <a:lnTo>
                    <a:pt x="109956" y="47167"/>
                  </a:lnTo>
                  <a:lnTo>
                    <a:pt x="149110" y="26187"/>
                  </a:lnTo>
                  <a:lnTo>
                    <a:pt x="192392" y="12928"/>
                  </a:lnTo>
                  <a:lnTo>
                    <a:pt x="238861" y="8305"/>
                  </a:lnTo>
                  <a:lnTo>
                    <a:pt x="285330" y="12928"/>
                  </a:lnTo>
                  <a:lnTo>
                    <a:pt x="328599" y="26187"/>
                  </a:lnTo>
                  <a:lnTo>
                    <a:pt x="367766" y="47167"/>
                  </a:lnTo>
                  <a:lnTo>
                    <a:pt x="401891" y="74942"/>
                  </a:lnTo>
                  <a:lnTo>
                    <a:pt x="430047" y="108610"/>
                  </a:lnTo>
                  <a:lnTo>
                    <a:pt x="451294" y="147256"/>
                  </a:lnTo>
                  <a:lnTo>
                    <a:pt x="464731" y="189966"/>
                  </a:lnTo>
                  <a:lnTo>
                    <a:pt x="469417" y="235813"/>
                  </a:lnTo>
                  <a:lnTo>
                    <a:pt x="469417" y="177431"/>
                  </a:lnTo>
                  <a:lnTo>
                    <a:pt x="436880" y="104063"/>
                  </a:lnTo>
                  <a:lnTo>
                    <a:pt x="407682" y="69151"/>
                  </a:lnTo>
                  <a:lnTo>
                    <a:pt x="372325" y="40335"/>
                  </a:lnTo>
                  <a:lnTo>
                    <a:pt x="331749" y="18567"/>
                  </a:lnTo>
                  <a:lnTo>
                    <a:pt x="286943" y="4800"/>
                  </a:lnTo>
                  <a:lnTo>
                    <a:pt x="238861" y="0"/>
                  </a:lnTo>
                  <a:lnTo>
                    <a:pt x="190779" y="4800"/>
                  </a:lnTo>
                  <a:lnTo>
                    <a:pt x="145973" y="18567"/>
                  </a:lnTo>
                  <a:lnTo>
                    <a:pt x="105410" y="40335"/>
                  </a:lnTo>
                  <a:lnTo>
                    <a:pt x="70040" y="69151"/>
                  </a:lnTo>
                  <a:lnTo>
                    <a:pt x="40855" y="104063"/>
                  </a:lnTo>
                  <a:lnTo>
                    <a:pt x="18796" y="144119"/>
                  </a:lnTo>
                  <a:lnTo>
                    <a:pt x="4864" y="188353"/>
                  </a:lnTo>
                  <a:lnTo>
                    <a:pt x="0" y="235813"/>
                  </a:lnTo>
                  <a:lnTo>
                    <a:pt x="4864" y="283286"/>
                  </a:lnTo>
                  <a:lnTo>
                    <a:pt x="18796" y="327520"/>
                  </a:lnTo>
                  <a:lnTo>
                    <a:pt x="40855" y="367576"/>
                  </a:lnTo>
                  <a:lnTo>
                    <a:pt x="70040" y="402488"/>
                  </a:lnTo>
                  <a:lnTo>
                    <a:pt x="105410" y="431304"/>
                  </a:lnTo>
                  <a:lnTo>
                    <a:pt x="145973" y="453072"/>
                  </a:lnTo>
                  <a:lnTo>
                    <a:pt x="190779" y="466839"/>
                  </a:lnTo>
                  <a:lnTo>
                    <a:pt x="238861" y="471627"/>
                  </a:lnTo>
                  <a:lnTo>
                    <a:pt x="286943" y="466839"/>
                  </a:lnTo>
                  <a:lnTo>
                    <a:pt x="298361" y="463321"/>
                  </a:lnTo>
                  <a:lnTo>
                    <a:pt x="331749" y="453072"/>
                  </a:lnTo>
                  <a:lnTo>
                    <a:pt x="372325" y="431304"/>
                  </a:lnTo>
                  <a:lnTo>
                    <a:pt x="407682" y="402488"/>
                  </a:lnTo>
                  <a:lnTo>
                    <a:pt x="436880" y="367576"/>
                  </a:lnTo>
                  <a:lnTo>
                    <a:pt x="458927" y="327520"/>
                  </a:lnTo>
                  <a:lnTo>
                    <a:pt x="472859" y="283286"/>
                  </a:lnTo>
                  <a:lnTo>
                    <a:pt x="477723" y="235813"/>
                  </a:lnTo>
                  <a:close/>
                </a:path>
              </a:pathLst>
            </a:custGeom>
            <a:solidFill>
              <a:srgbClr val="FCC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48">
              <a:extLst>
                <a:ext uri="{FF2B5EF4-FFF2-40B4-BE49-F238E27FC236}">
                  <a16:creationId xmlns:a16="http://schemas.microsoft.com/office/drawing/2014/main" id="{23E795CF-E096-F74C-BD5E-E533E5D550C4}"/>
                </a:ext>
              </a:extLst>
            </p:cNvPr>
            <p:cNvSpPr/>
            <p:nvPr/>
          </p:nvSpPr>
          <p:spPr>
            <a:xfrm>
              <a:off x="5739112" y="9588300"/>
              <a:ext cx="482600" cy="476884"/>
            </a:xfrm>
            <a:custGeom>
              <a:avLst/>
              <a:gdLst/>
              <a:ahLst/>
              <a:cxnLst/>
              <a:rect l="l" t="t" r="r" b="b"/>
              <a:pathLst>
                <a:path w="482600" h="476884">
                  <a:moveTo>
                    <a:pt x="241236" y="0"/>
                  </a:moveTo>
                  <a:lnTo>
                    <a:pt x="192679" y="4847"/>
                  </a:lnTo>
                  <a:lnTo>
                    <a:pt x="147425" y="18746"/>
                  </a:lnTo>
                  <a:lnTo>
                    <a:pt x="106451" y="40732"/>
                  </a:lnTo>
                  <a:lnTo>
                    <a:pt x="70735" y="69840"/>
                  </a:lnTo>
                  <a:lnTo>
                    <a:pt x="41255" y="105104"/>
                  </a:lnTo>
                  <a:lnTo>
                    <a:pt x="18987" y="145561"/>
                  </a:lnTo>
                  <a:lnTo>
                    <a:pt x="4909" y="190243"/>
                  </a:lnTo>
                  <a:lnTo>
                    <a:pt x="0" y="238188"/>
                  </a:lnTo>
                  <a:lnTo>
                    <a:pt x="4909" y="286129"/>
                  </a:lnTo>
                  <a:lnTo>
                    <a:pt x="18987" y="330810"/>
                  </a:lnTo>
                  <a:lnTo>
                    <a:pt x="41255" y="371266"/>
                  </a:lnTo>
                  <a:lnTo>
                    <a:pt x="70735" y="406531"/>
                  </a:lnTo>
                  <a:lnTo>
                    <a:pt x="106451" y="435640"/>
                  </a:lnTo>
                  <a:lnTo>
                    <a:pt x="147425" y="457628"/>
                  </a:lnTo>
                  <a:lnTo>
                    <a:pt x="192679" y="471528"/>
                  </a:lnTo>
                  <a:lnTo>
                    <a:pt x="241236" y="476377"/>
                  </a:lnTo>
                  <a:lnTo>
                    <a:pt x="288809" y="471627"/>
                  </a:lnTo>
                  <a:lnTo>
                    <a:pt x="241236" y="471627"/>
                  </a:lnTo>
                  <a:lnTo>
                    <a:pt x="193634" y="466875"/>
                  </a:lnTo>
                  <a:lnTo>
                    <a:pt x="149269" y="453252"/>
                  </a:lnTo>
                  <a:lnTo>
                    <a:pt x="109100" y="431704"/>
                  </a:lnTo>
                  <a:lnTo>
                    <a:pt x="74085" y="403175"/>
                  </a:lnTo>
                  <a:lnTo>
                    <a:pt x="45183" y="368613"/>
                  </a:lnTo>
                  <a:lnTo>
                    <a:pt x="23352" y="328964"/>
                  </a:lnTo>
                  <a:lnTo>
                    <a:pt x="9550" y="285174"/>
                  </a:lnTo>
                  <a:lnTo>
                    <a:pt x="4737" y="238188"/>
                  </a:lnTo>
                  <a:lnTo>
                    <a:pt x="9550" y="191199"/>
                  </a:lnTo>
                  <a:lnTo>
                    <a:pt x="23352" y="147406"/>
                  </a:lnTo>
                  <a:lnTo>
                    <a:pt x="45183" y="107757"/>
                  </a:lnTo>
                  <a:lnTo>
                    <a:pt x="74085" y="73196"/>
                  </a:lnTo>
                  <a:lnTo>
                    <a:pt x="109100" y="44669"/>
                  </a:lnTo>
                  <a:lnTo>
                    <a:pt x="149269" y="23122"/>
                  </a:lnTo>
                  <a:lnTo>
                    <a:pt x="193634" y="9500"/>
                  </a:lnTo>
                  <a:lnTo>
                    <a:pt x="241236" y="4749"/>
                  </a:lnTo>
                  <a:lnTo>
                    <a:pt x="288814" y="4749"/>
                  </a:lnTo>
                  <a:lnTo>
                    <a:pt x="241236" y="0"/>
                  </a:lnTo>
                  <a:close/>
                </a:path>
                <a:path w="482600" h="476884">
                  <a:moveTo>
                    <a:pt x="288814" y="4749"/>
                  </a:moveTo>
                  <a:lnTo>
                    <a:pt x="241236" y="4749"/>
                  </a:lnTo>
                  <a:lnTo>
                    <a:pt x="288838" y="9500"/>
                  </a:lnTo>
                  <a:lnTo>
                    <a:pt x="333203" y="23122"/>
                  </a:lnTo>
                  <a:lnTo>
                    <a:pt x="373372" y="44669"/>
                  </a:lnTo>
                  <a:lnTo>
                    <a:pt x="408387" y="73196"/>
                  </a:lnTo>
                  <a:lnTo>
                    <a:pt x="437289" y="107757"/>
                  </a:lnTo>
                  <a:lnTo>
                    <a:pt x="459120" y="147406"/>
                  </a:lnTo>
                  <a:lnTo>
                    <a:pt x="472922" y="191199"/>
                  </a:lnTo>
                  <a:lnTo>
                    <a:pt x="477735" y="238188"/>
                  </a:lnTo>
                  <a:lnTo>
                    <a:pt x="472922" y="285174"/>
                  </a:lnTo>
                  <a:lnTo>
                    <a:pt x="459120" y="328964"/>
                  </a:lnTo>
                  <a:lnTo>
                    <a:pt x="437289" y="368613"/>
                  </a:lnTo>
                  <a:lnTo>
                    <a:pt x="408387" y="403175"/>
                  </a:lnTo>
                  <a:lnTo>
                    <a:pt x="373372" y="431704"/>
                  </a:lnTo>
                  <a:lnTo>
                    <a:pt x="333203" y="453252"/>
                  </a:lnTo>
                  <a:lnTo>
                    <a:pt x="288838" y="466875"/>
                  </a:lnTo>
                  <a:lnTo>
                    <a:pt x="241236" y="471627"/>
                  </a:lnTo>
                  <a:lnTo>
                    <a:pt x="288809" y="471627"/>
                  </a:lnTo>
                  <a:lnTo>
                    <a:pt x="335047" y="457628"/>
                  </a:lnTo>
                  <a:lnTo>
                    <a:pt x="376021" y="435640"/>
                  </a:lnTo>
                  <a:lnTo>
                    <a:pt x="411737" y="406531"/>
                  </a:lnTo>
                  <a:lnTo>
                    <a:pt x="441217" y="371266"/>
                  </a:lnTo>
                  <a:lnTo>
                    <a:pt x="463485" y="330810"/>
                  </a:lnTo>
                  <a:lnTo>
                    <a:pt x="477563" y="286129"/>
                  </a:lnTo>
                  <a:lnTo>
                    <a:pt x="482473" y="238188"/>
                  </a:lnTo>
                  <a:lnTo>
                    <a:pt x="477563" y="190243"/>
                  </a:lnTo>
                  <a:lnTo>
                    <a:pt x="463485" y="145561"/>
                  </a:lnTo>
                  <a:lnTo>
                    <a:pt x="441217" y="105104"/>
                  </a:lnTo>
                  <a:lnTo>
                    <a:pt x="411737" y="69840"/>
                  </a:lnTo>
                  <a:lnTo>
                    <a:pt x="376021" y="40732"/>
                  </a:lnTo>
                  <a:lnTo>
                    <a:pt x="335047" y="18746"/>
                  </a:lnTo>
                  <a:lnTo>
                    <a:pt x="289793" y="4847"/>
                  </a:lnTo>
                  <a:lnTo>
                    <a:pt x="288814" y="4749"/>
                  </a:lnTo>
                  <a:close/>
                </a:path>
                <a:path w="482600" h="476884">
                  <a:moveTo>
                    <a:pt x="241236" y="59664"/>
                  </a:moveTo>
                  <a:lnTo>
                    <a:pt x="193020" y="66052"/>
                  </a:lnTo>
                  <a:lnTo>
                    <a:pt x="149661" y="84073"/>
                  </a:lnTo>
                  <a:lnTo>
                    <a:pt x="112903" y="112012"/>
                  </a:lnTo>
                  <a:lnTo>
                    <a:pt x="84488" y="148154"/>
                  </a:lnTo>
                  <a:lnTo>
                    <a:pt x="66161" y="190784"/>
                  </a:lnTo>
                  <a:lnTo>
                    <a:pt x="59664" y="238188"/>
                  </a:lnTo>
                  <a:lnTo>
                    <a:pt x="66161" y="285592"/>
                  </a:lnTo>
                  <a:lnTo>
                    <a:pt x="84488" y="328222"/>
                  </a:lnTo>
                  <a:lnTo>
                    <a:pt x="112903" y="364364"/>
                  </a:lnTo>
                  <a:lnTo>
                    <a:pt x="149661" y="392303"/>
                  </a:lnTo>
                  <a:lnTo>
                    <a:pt x="193020" y="410324"/>
                  </a:lnTo>
                  <a:lnTo>
                    <a:pt x="241236" y="416712"/>
                  </a:lnTo>
                  <a:lnTo>
                    <a:pt x="277083" y="411962"/>
                  </a:lnTo>
                  <a:lnTo>
                    <a:pt x="241236" y="411962"/>
                  </a:lnTo>
                  <a:lnTo>
                    <a:pt x="194284" y="405744"/>
                  </a:lnTo>
                  <a:lnTo>
                    <a:pt x="152058" y="388203"/>
                  </a:lnTo>
                  <a:lnTo>
                    <a:pt x="116257" y="361008"/>
                  </a:lnTo>
                  <a:lnTo>
                    <a:pt x="88581" y="325828"/>
                  </a:lnTo>
                  <a:lnTo>
                    <a:pt x="70729" y="284332"/>
                  </a:lnTo>
                  <a:lnTo>
                    <a:pt x="64401" y="238188"/>
                  </a:lnTo>
                  <a:lnTo>
                    <a:pt x="70729" y="192044"/>
                  </a:lnTo>
                  <a:lnTo>
                    <a:pt x="88581" y="150548"/>
                  </a:lnTo>
                  <a:lnTo>
                    <a:pt x="116257" y="115368"/>
                  </a:lnTo>
                  <a:lnTo>
                    <a:pt x="152058" y="88173"/>
                  </a:lnTo>
                  <a:lnTo>
                    <a:pt x="194284" y="70632"/>
                  </a:lnTo>
                  <a:lnTo>
                    <a:pt x="241236" y="64414"/>
                  </a:lnTo>
                  <a:lnTo>
                    <a:pt x="277083" y="64414"/>
                  </a:lnTo>
                  <a:lnTo>
                    <a:pt x="241236" y="59664"/>
                  </a:lnTo>
                  <a:close/>
                </a:path>
                <a:path w="482600" h="476884">
                  <a:moveTo>
                    <a:pt x="277083" y="64414"/>
                  </a:moveTo>
                  <a:lnTo>
                    <a:pt x="241236" y="64414"/>
                  </a:lnTo>
                  <a:lnTo>
                    <a:pt x="288187" y="70632"/>
                  </a:lnTo>
                  <a:lnTo>
                    <a:pt x="330411" y="88173"/>
                  </a:lnTo>
                  <a:lnTo>
                    <a:pt x="366209" y="115368"/>
                  </a:lnTo>
                  <a:lnTo>
                    <a:pt x="393882" y="150548"/>
                  </a:lnTo>
                  <a:lnTo>
                    <a:pt x="411731" y="192044"/>
                  </a:lnTo>
                  <a:lnTo>
                    <a:pt x="418058" y="238188"/>
                  </a:lnTo>
                  <a:lnTo>
                    <a:pt x="411731" y="284332"/>
                  </a:lnTo>
                  <a:lnTo>
                    <a:pt x="393882" y="325828"/>
                  </a:lnTo>
                  <a:lnTo>
                    <a:pt x="366209" y="361008"/>
                  </a:lnTo>
                  <a:lnTo>
                    <a:pt x="330411" y="388203"/>
                  </a:lnTo>
                  <a:lnTo>
                    <a:pt x="288187" y="405744"/>
                  </a:lnTo>
                  <a:lnTo>
                    <a:pt x="241236" y="411962"/>
                  </a:lnTo>
                  <a:lnTo>
                    <a:pt x="277083" y="411962"/>
                  </a:lnTo>
                  <a:lnTo>
                    <a:pt x="332802" y="392303"/>
                  </a:lnTo>
                  <a:lnTo>
                    <a:pt x="369558" y="364364"/>
                  </a:lnTo>
                  <a:lnTo>
                    <a:pt x="397972" y="328222"/>
                  </a:lnTo>
                  <a:lnTo>
                    <a:pt x="416299" y="285592"/>
                  </a:lnTo>
                  <a:lnTo>
                    <a:pt x="422795" y="238188"/>
                  </a:lnTo>
                  <a:lnTo>
                    <a:pt x="416299" y="190784"/>
                  </a:lnTo>
                  <a:lnTo>
                    <a:pt x="397972" y="148154"/>
                  </a:lnTo>
                  <a:lnTo>
                    <a:pt x="369558" y="112012"/>
                  </a:lnTo>
                  <a:lnTo>
                    <a:pt x="332802" y="84073"/>
                  </a:lnTo>
                  <a:lnTo>
                    <a:pt x="289447" y="66052"/>
                  </a:lnTo>
                  <a:lnTo>
                    <a:pt x="277083" y="64414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1" name="object 49">
            <a:extLst>
              <a:ext uri="{FF2B5EF4-FFF2-40B4-BE49-F238E27FC236}">
                <a16:creationId xmlns:a16="http://schemas.microsoft.com/office/drawing/2014/main" id="{08287215-2AD0-444B-B0E0-BC3ABCB9F301}"/>
              </a:ext>
            </a:extLst>
          </p:cNvPr>
          <p:cNvSpPr/>
          <p:nvPr userDrawn="1"/>
        </p:nvSpPr>
        <p:spPr>
          <a:xfrm>
            <a:off x="0" y="10692002"/>
            <a:ext cx="14400530" cy="108585"/>
          </a:xfrm>
          <a:custGeom>
            <a:avLst/>
            <a:gdLst/>
            <a:ahLst/>
            <a:cxnLst/>
            <a:rect l="l" t="t" r="r" b="b"/>
            <a:pathLst>
              <a:path w="14400530" h="108584">
                <a:moveTo>
                  <a:pt x="14399996" y="0"/>
                </a:moveTo>
                <a:lnTo>
                  <a:pt x="0" y="0"/>
                </a:lnTo>
                <a:lnTo>
                  <a:pt x="0" y="108000"/>
                </a:lnTo>
                <a:lnTo>
                  <a:pt x="14399996" y="108000"/>
                </a:lnTo>
                <a:lnTo>
                  <a:pt x="1439999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50">
            <a:extLst>
              <a:ext uri="{FF2B5EF4-FFF2-40B4-BE49-F238E27FC236}">
                <a16:creationId xmlns:a16="http://schemas.microsoft.com/office/drawing/2014/main" id="{0DDE07B1-1F35-D244-BA2F-827D08AE20C8}"/>
              </a:ext>
            </a:extLst>
          </p:cNvPr>
          <p:cNvSpPr/>
          <p:nvPr userDrawn="1"/>
        </p:nvSpPr>
        <p:spPr>
          <a:xfrm>
            <a:off x="0" y="0"/>
            <a:ext cx="14400530" cy="108585"/>
          </a:xfrm>
          <a:custGeom>
            <a:avLst/>
            <a:gdLst/>
            <a:ahLst/>
            <a:cxnLst/>
            <a:rect l="l" t="t" r="r" b="b"/>
            <a:pathLst>
              <a:path w="14400530" h="108585">
                <a:moveTo>
                  <a:pt x="14399996" y="0"/>
                </a:moveTo>
                <a:lnTo>
                  <a:pt x="0" y="0"/>
                </a:lnTo>
                <a:lnTo>
                  <a:pt x="0" y="108000"/>
                </a:lnTo>
                <a:lnTo>
                  <a:pt x="14399996" y="108000"/>
                </a:lnTo>
                <a:lnTo>
                  <a:pt x="1439999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3" name="object 51">
            <a:extLst>
              <a:ext uri="{FF2B5EF4-FFF2-40B4-BE49-F238E27FC236}">
                <a16:creationId xmlns:a16="http://schemas.microsoft.com/office/drawing/2014/main" id="{5D2FD7E9-66F0-D241-97E2-C4438B2D6F48}"/>
              </a:ext>
            </a:extLst>
          </p:cNvPr>
          <p:cNvGrpSpPr/>
          <p:nvPr userDrawn="1"/>
        </p:nvGrpSpPr>
        <p:grpSpPr>
          <a:xfrm>
            <a:off x="0" y="8850680"/>
            <a:ext cx="14400530" cy="208279"/>
            <a:chOff x="0" y="8850680"/>
            <a:chExt cx="14400530" cy="208279"/>
          </a:xfrm>
        </p:grpSpPr>
        <p:pic>
          <p:nvPicPr>
            <p:cNvPr id="104" name="object 52">
              <a:extLst>
                <a:ext uri="{FF2B5EF4-FFF2-40B4-BE49-F238E27FC236}">
                  <a16:creationId xmlns:a16="http://schemas.microsoft.com/office/drawing/2014/main" id="{F2A26263-A214-6949-B54B-E2EE1262CF05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0" y="8850680"/>
              <a:ext cx="14399996" cy="208208"/>
            </a:xfrm>
            <a:prstGeom prst="rect">
              <a:avLst/>
            </a:prstGeom>
          </p:spPr>
        </p:pic>
        <p:sp>
          <p:nvSpPr>
            <p:cNvPr id="105" name="object 53">
              <a:extLst>
                <a:ext uri="{FF2B5EF4-FFF2-40B4-BE49-F238E27FC236}">
                  <a16:creationId xmlns:a16="http://schemas.microsoft.com/office/drawing/2014/main" id="{A2D503AE-BED4-E446-A0F4-46F60F8D9158}"/>
                </a:ext>
              </a:extLst>
            </p:cNvPr>
            <p:cNvSpPr/>
            <p:nvPr/>
          </p:nvSpPr>
          <p:spPr>
            <a:xfrm>
              <a:off x="0" y="8850680"/>
              <a:ext cx="14400530" cy="104775"/>
            </a:xfrm>
            <a:custGeom>
              <a:avLst/>
              <a:gdLst/>
              <a:ahLst/>
              <a:cxnLst/>
              <a:rect l="l" t="t" r="r" b="b"/>
              <a:pathLst>
                <a:path w="14400530" h="104775">
                  <a:moveTo>
                    <a:pt x="14399996" y="0"/>
                  </a:moveTo>
                  <a:lnTo>
                    <a:pt x="14399996" y="104584"/>
                  </a:lnTo>
                  <a:lnTo>
                    <a:pt x="0" y="104584"/>
                  </a:lnTo>
                  <a:lnTo>
                    <a:pt x="0" y="0"/>
                  </a:lnTo>
                  <a:lnTo>
                    <a:pt x="1439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スライド番号プレースホルダー 5">
            <a:extLst>
              <a:ext uri="{FF2B5EF4-FFF2-40B4-BE49-F238E27FC236}">
                <a16:creationId xmlns:a16="http://schemas.microsoft.com/office/drawing/2014/main" id="{AA491AB7-286F-0640-A716-8680A2A64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23732" y="8987377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2" name="object 2">
            <a:extLst>
              <a:ext uri="{FF2B5EF4-FFF2-40B4-BE49-F238E27FC236}">
                <a16:creationId xmlns:a16="http://schemas.microsoft.com/office/drawing/2014/main" id="{49637F4E-DAE4-7540-B0B9-554D3AB9B615}"/>
              </a:ext>
            </a:extLst>
          </p:cNvPr>
          <p:cNvSpPr/>
          <p:nvPr userDrawn="1"/>
        </p:nvSpPr>
        <p:spPr>
          <a:xfrm>
            <a:off x="12277406" y="9868497"/>
            <a:ext cx="332740" cy="367030"/>
          </a:xfrm>
          <a:custGeom>
            <a:avLst/>
            <a:gdLst/>
            <a:ahLst/>
            <a:cxnLst/>
            <a:rect l="l" t="t" r="r" b="b"/>
            <a:pathLst>
              <a:path w="332740" h="367029">
                <a:moveTo>
                  <a:pt x="332384" y="0"/>
                </a:moveTo>
                <a:lnTo>
                  <a:pt x="261785" y="0"/>
                </a:lnTo>
                <a:lnTo>
                  <a:pt x="166446" y="198412"/>
                </a:lnTo>
                <a:lnTo>
                  <a:pt x="70599" y="0"/>
                </a:lnTo>
                <a:lnTo>
                  <a:pt x="0" y="0"/>
                </a:lnTo>
                <a:lnTo>
                  <a:pt x="0" y="366928"/>
                </a:lnTo>
                <a:lnTo>
                  <a:pt x="71628" y="366928"/>
                </a:lnTo>
                <a:lnTo>
                  <a:pt x="71628" y="153060"/>
                </a:lnTo>
                <a:lnTo>
                  <a:pt x="142227" y="292201"/>
                </a:lnTo>
                <a:lnTo>
                  <a:pt x="190665" y="292201"/>
                </a:lnTo>
                <a:lnTo>
                  <a:pt x="260756" y="153060"/>
                </a:lnTo>
                <a:lnTo>
                  <a:pt x="260756" y="366928"/>
                </a:lnTo>
                <a:lnTo>
                  <a:pt x="332384" y="366928"/>
                </a:lnTo>
                <a:lnTo>
                  <a:pt x="33238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">
            <a:extLst>
              <a:ext uri="{FF2B5EF4-FFF2-40B4-BE49-F238E27FC236}">
                <a16:creationId xmlns:a16="http://schemas.microsoft.com/office/drawing/2014/main" id="{DC565477-3E32-4A4A-82CC-2D9349AF2C1F}"/>
              </a:ext>
            </a:extLst>
          </p:cNvPr>
          <p:cNvSpPr/>
          <p:nvPr userDrawn="1"/>
        </p:nvSpPr>
        <p:spPr>
          <a:xfrm>
            <a:off x="12695326" y="9868407"/>
            <a:ext cx="241935" cy="367030"/>
          </a:xfrm>
          <a:custGeom>
            <a:avLst/>
            <a:gdLst/>
            <a:ahLst/>
            <a:cxnLst/>
            <a:rect l="l" t="t" r="r" b="b"/>
            <a:pathLst>
              <a:path w="241934" h="367029">
                <a:moveTo>
                  <a:pt x="241693" y="0"/>
                </a:moveTo>
                <a:lnTo>
                  <a:pt x="0" y="0"/>
                </a:lnTo>
                <a:lnTo>
                  <a:pt x="0" y="63500"/>
                </a:lnTo>
                <a:lnTo>
                  <a:pt x="0" y="149860"/>
                </a:lnTo>
                <a:lnTo>
                  <a:pt x="0" y="213360"/>
                </a:lnTo>
                <a:lnTo>
                  <a:pt x="0" y="303530"/>
                </a:lnTo>
                <a:lnTo>
                  <a:pt x="0" y="367030"/>
                </a:lnTo>
                <a:lnTo>
                  <a:pt x="241693" y="367030"/>
                </a:lnTo>
                <a:lnTo>
                  <a:pt x="241693" y="303530"/>
                </a:lnTo>
                <a:lnTo>
                  <a:pt x="71628" y="303530"/>
                </a:lnTo>
                <a:lnTo>
                  <a:pt x="71628" y="213360"/>
                </a:lnTo>
                <a:lnTo>
                  <a:pt x="216446" y="213360"/>
                </a:lnTo>
                <a:lnTo>
                  <a:pt x="216446" y="149860"/>
                </a:lnTo>
                <a:lnTo>
                  <a:pt x="71628" y="149860"/>
                </a:lnTo>
                <a:lnTo>
                  <a:pt x="71628" y="63500"/>
                </a:lnTo>
                <a:lnTo>
                  <a:pt x="241693" y="63500"/>
                </a:lnTo>
                <a:lnTo>
                  <a:pt x="24169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4">
            <a:extLst>
              <a:ext uri="{FF2B5EF4-FFF2-40B4-BE49-F238E27FC236}">
                <a16:creationId xmlns:a16="http://schemas.microsoft.com/office/drawing/2014/main" id="{D6750FEF-9CED-414D-A572-684A9EC8A026}"/>
              </a:ext>
            </a:extLst>
          </p:cNvPr>
          <p:cNvSpPr/>
          <p:nvPr userDrawn="1"/>
        </p:nvSpPr>
        <p:spPr>
          <a:xfrm>
            <a:off x="13013525" y="9868496"/>
            <a:ext cx="71755" cy="367030"/>
          </a:xfrm>
          <a:custGeom>
            <a:avLst/>
            <a:gdLst/>
            <a:ahLst/>
            <a:cxnLst/>
            <a:rect l="l" t="t" r="r" b="b"/>
            <a:pathLst>
              <a:path w="71755" h="367029">
                <a:moveTo>
                  <a:pt x="71628" y="0"/>
                </a:moveTo>
                <a:lnTo>
                  <a:pt x="0" y="0"/>
                </a:lnTo>
                <a:lnTo>
                  <a:pt x="0" y="366928"/>
                </a:lnTo>
                <a:lnTo>
                  <a:pt x="71628" y="366928"/>
                </a:lnTo>
                <a:lnTo>
                  <a:pt x="71628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5" name="object 5">
            <a:extLst>
              <a:ext uri="{FF2B5EF4-FFF2-40B4-BE49-F238E27FC236}">
                <a16:creationId xmlns:a16="http://schemas.microsoft.com/office/drawing/2014/main" id="{031E405A-F26B-AC49-8FBC-D58EE2755C20}"/>
              </a:ext>
            </a:extLst>
          </p:cNvPr>
          <p:cNvGrpSpPr/>
          <p:nvPr userDrawn="1"/>
        </p:nvGrpSpPr>
        <p:grpSpPr>
          <a:xfrm>
            <a:off x="13500089" y="9865216"/>
            <a:ext cx="466725" cy="373380"/>
            <a:chOff x="13500089" y="9865216"/>
            <a:chExt cx="466725" cy="373380"/>
          </a:xfrm>
        </p:grpSpPr>
        <p:sp>
          <p:nvSpPr>
            <p:cNvPr id="36" name="object 6">
              <a:extLst>
                <a:ext uri="{FF2B5EF4-FFF2-40B4-BE49-F238E27FC236}">
                  <a16:creationId xmlns:a16="http://schemas.microsoft.com/office/drawing/2014/main" id="{46786132-905E-E547-BFAD-FE84170841F3}"/>
                </a:ext>
              </a:extLst>
            </p:cNvPr>
            <p:cNvSpPr/>
            <p:nvPr/>
          </p:nvSpPr>
          <p:spPr>
            <a:xfrm>
              <a:off x="13500088" y="9865220"/>
              <a:ext cx="352425" cy="373380"/>
            </a:xfrm>
            <a:custGeom>
              <a:avLst/>
              <a:gdLst/>
              <a:ahLst/>
              <a:cxnLst/>
              <a:rect l="l" t="t" r="r" b="b"/>
              <a:pathLst>
                <a:path w="352425" h="373379">
                  <a:moveTo>
                    <a:pt x="271729" y="124040"/>
                  </a:moveTo>
                  <a:lnTo>
                    <a:pt x="255714" y="63995"/>
                  </a:lnTo>
                  <a:lnTo>
                    <a:pt x="224231" y="25882"/>
                  </a:lnTo>
                  <a:lnTo>
                    <a:pt x="199771" y="13779"/>
                  </a:lnTo>
                  <a:lnTo>
                    <a:pt x="199771" y="125641"/>
                  </a:lnTo>
                  <a:lnTo>
                    <a:pt x="199771" y="247662"/>
                  </a:lnTo>
                  <a:lnTo>
                    <a:pt x="195491" y="273392"/>
                  </a:lnTo>
                  <a:lnTo>
                    <a:pt x="183045" y="292798"/>
                  </a:lnTo>
                  <a:lnTo>
                    <a:pt x="162979" y="305041"/>
                  </a:lnTo>
                  <a:lnTo>
                    <a:pt x="135864" y="309308"/>
                  </a:lnTo>
                  <a:lnTo>
                    <a:pt x="108737" y="305041"/>
                  </a:lnTo>
                  <a:lnTo>
                    <a:pt x="88671" y="292798"/>
                  </a:lnTo>
                  <a:lnTo>
                    <a:pt x="76225" y="273392"/>
                  </a:lnTo>
                  <a:lnTo>
                    <a:pt x="71958" y="247662"/>
                  </a:lnTo>
                  <a:lnTo>
                    <a:pt x="71958" y="125641"/>
                  </a:lnTo>
                  <a:lnTo>
                    <a:pt x="76225" y="99910"/>
                  </a:lnTo>
                  <a:lnTo>
                    <a:pt x="88671" y="80518"/>
                  </a:lnTo>
                  <a:lnTo>
                    <a:pt x="108737" y="68262"/>
                  </a:lnTo>
                  <a:lnTo>
                    <a:pt x="135864" y="63995"/>
                  </a:lnTo>
                  <a:lnTo>
                    <a:pt x="162979" y="68262"/>
                  </a:lnTo>
                  <a:lnTo>
                    <a:pt x="183045" y="80518"/>
                  </a:lnTo>
                  <a:lnTo>
                    <a:pt x="195491" y="99910"/>
                  </a:lnTo>
                  <a:lnTo>
                    <a:pt x="199771" y="125641"/>
                  </a:lnTo>
                  <a:lnTo>
                    <a:pt x="199771" y="13779"/>
                  </a:lnTo>
                  <a:lnTo>
                    <a:pt x="186029" y="6972"/>
                  </a:lnTo>
                  <a:lnTo>
                    <a:pt x="135864" y="0"/>
                  </a:lnTo>
                  <a:lnTo>
                    <a:pt x="85686" y="6972"/>
                  </a:lnTo>
                  <a:lnTo>
                    <a:pt x="47485" y="25882"/>
                  </a:lnTo>
                  <a:lnTo>
                    <a:pt x="20789" y="53708"/>
                  </a:lnTo>
                  <a:lnTo>
                    <a:pt x="5118" y="87439"/>
                  </a:lnTo>
                  <a:lnTo>
                    <a:pt x="0" y="124040"/>
                  </a:lnTo>
                  <a:lnTo>
                    <a:pt x="0" y="249262"/>
                  </a:lnTo>
                  <a:lnTo>
                    <a:pt x="20789" y="319595"/>
                  </a:lnTo>
                  <a:lnTo>
                    <a:pt x="47485" y="347421"/>
                  </a:lnTo>
                  <a:lnTo>
                    <a:pt x="85686" y="366318"/>
                  </a:lnTo>
                  <a:lnTo>
                    <a:pt x="135864" y="373291"/>
                  </a:lnTo>
                  <a:lnTo>
                    <a:pt x="186029" y="366318"/>
                  </a:lnTo>
                  <a:lnTo>
                    <a:pt x="224231" y="347421"/>
                  </a:lnTo>
                  <a:lnTo>
                    <a:pt x="250926" y="319595"/>
                  </a:lnTo>
                  <a:lnTo>
                    <a:pt x="271729" y="249262"/>
                  </a:lnTo>
                  <a:lnTo>
                    <a:pt x="271729" y="124040"/>
                  </a:lnTo>
                  <a:close/>
                </a:path>
                <a:path w="352425" h="373379">
                  <a:moveTo>
                    <a:pt x="352044" y="265430"/>
                  </a:moveTo>
                  <a:lnTo>
                    <a:pt x="333032" y="265430"/>
                  </a:lnTo>
                  <a:lnTo>
                    <a:pt x="333032" y="233845"/>
                  </a:lnTo>
                  <a:lnTo>
                    <a:pt x="306171" y="233845"/>
                  </a:lnTo>
                  <a:lnTo>
                    <a:pt x="306171" y="339432"/>
                  </a:lnTo>
                  <a:lnTo>
                    <a:pt x="307975" y="350685"/>
                  </a:lnTo>
                  <a:lnTo>
                    <a:pt x="313563" y="360553"/>
                  </a:lnTo>
                  <a:lnTo>
                    <a:pt x="323265" y="367550"/>
                  </a:lnTo>
                  <a:lnTo>
                    <a:pt x="337375" y="370217"/>
                  </a:lnTo>
                  <a:lnTo>
                    <a:pt x="352044" y="370217"/>
                  </a:lnTo>
                  <a:lnTo>
                    <a:pt x="352044" y="346786"/>
                  </a:lnTo>
                  <a:lnTo>
                    <a:pt x="335927" y="346786"/>
                  </a:lnTo>
                  <a:lnTo>
                    <a:pt x="333032" y="343268"/>
                  </a:lnTo>
                  <a:lnTo>
                    <a:pt x="333032" y="287515"/>
                  </a:lnTo>
                  <a:lnTo>
                    <a:pt x="352044" y="287515"/>
                  </a:lnTo>
                  <a:lnTo>
                    <a:pt x="352044" y="26543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7">
              <a:extLst>
                <a:ext uri="{FF2B5EF4-FFF2-40B4-BE49-F238E27FC236}">
                  <a16:creationId xmlns:a16="http://schemas.microsoft.com/office/drawing/2014/main" id="{2186540B-978B-994D-BCBA-456EB2F48D2E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876952" y="10088297"/>
              <a:ext cx="89471" cy="147129"/>
            </a:xfrm>
            <a:prstGeom prst="rect">
              <a:avLst/>
            </a:prstGeom>
          </p:spPr>
        </p:pic>
      </p:grpSp>
      <p:grpSp>
        <p:nvGrpSpPr>
          <p:cNvPr id="38" name="object 8">
            <a:extLst>
              <a:ext uri="{FF2B5EF4-FFF2-40B4-BE49-F238E27FC236}">
                <a16:creationId xmlns:a16="http://schemas.microsoft.com/office/drawing/2014/main" id="{1AA763C4-41DF-A14A-A46E-2E2DBEBD040C}"/>
              </a:ext>
            </a:extLst>
          </p:cNvPr>
          <p:cNvGrpSpPr/>
          <p:nvPr userDrawn="1"/>
        </p:nvGrpSpPr>
        <p:grpSpPr>
          <a:xfrm>
            <a:off x="13161653" y="9868503"/>
            <a:ext cx="271780" cy="370205"/>
            <a:chOff x="13161653" y="9868503"/>
            <a:chExt cx="271780" cy="370205"/>
          </a:xfrm>
        </p:grpSpPr>
        <p:pic>
          <p:nvPicPr>
            <p:cNvPr id="39" name="object 9">
              <a:extLst>
                <a:ext uri="{FF2B5EF4-FFF2-40B4-BE49-F238E27FC236}">
                  <a16:creationId xmlns:a16="http://schemas.microsoft.com/office/drawing/2014/main" id="{5E59D1C7-B7E2-4346-BDCD-06AF4389A434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161653" y="9868503"/>
              <a:ext cx="135864" cy="223304"/>
            </a:xfrm>
            <a:prstGeom prst="rect">
              <a:avLst/>
            </a:prstGeom>
          </p:spPr>
        </p:pic>
        <p:sp>
          <p:nvSpPr>
            <p:cNvPr id="40" name="object 10">
              <a:extLst>
                <a:ext uri="{FF2B5EF4-FFF2-40B4-BE49-F238E27FC236}">
                  <a16:creationId xmlns:a16="http://schemas.microsoft.com/office/drawing/2014/main" id="{431F1961-3C6F-7045-8E8F-E920DD51D829}"/>
                </a:ext>
              </a:extLst>
            </p:cNvPr>
            <p:cNvSpPr/>
            <p:nvPr/>
          </p:nvSpPr>
          <p:spPr>
            <a:xfrm>
              <a:off x="13161660" y="9868503"/>
              <a:ext cx="271780" cy="370205"/>
            </a:xfrm>
            <a:custGeom>
              <a:avLst/>
              <a:gdLst/>
              <a:ahLst/>
              <a:cxnLst/>
              <a:rect l="l" t="t" r="r" b="b"/>
              <a:pathLst>
                <a:path w="271780" h="370204">
                  <a:moveTo>
                    <a:pt x="271729" y="0"/>
                  </a:moveTo>
                  <a:lnTo>
                    <a:pt x="157162" y="0"/>
                  </a:lnTo>
                  <a:lnTo>
                    <a:pt x="157162" y="63995"/>
                  </a:lnTo>
                  <a:lnTo>
                    <a:pt x="199758" y="63995"/>
                  </a:lnTo>
                  <a:lnTo>
                    <a:pt x="199758" y="244373"/>
                  </a:lnTo>
                  <a:lnTo>
                    <a:pt x="195484" y="270105"/>
                  </a:lnTo>
                  <a:lnTo>
                    <a:pt x="183037" y="289507"/>
                  </a:lnTo>
                  <a:lnTo>
                    <a:pt x="162976" y="301753"/>
                  </a:lnTo>
                  <a:lnTo>
                    <a:pt x="135864" y="306019"/>
                  </a:lnTo>
                  <a:lnTo>
                    <a:pt x="108744" y="301753"/>
                  </a:lnTo>
                  <a:lnTo>
                    <a:pt x="88680" y="289507"/>
                  </a:lnTo>
                  <a:lnTo>
                    <a:pt x="76232" y="270105"/>
                  </a:lnTo>
                  <a:lnTo>
                    <a:pt x="71958" y="244373"/>
                  </a:lnTo>
                  <a:lnTo>
                    <a:pt x="71958" y="244614"/>
                  </a:lnTo>
                  <a:lnTo>
                    <a:pt x="0" y="244614"/>
                  </a:lnTo>
                  <a:lnTo>
                    <a:pt x="0" y="245986"/>
                  </a:lnTo>
                  <a:lnTo>
                    <a:pt x="20791" y="316303"/>
                  </a:lnTo>
                  <a:lnTo>
                    <a:pt x="47490" y="344124"/>
                  </a:lnTo>
                  <a:lnTo>
                    <a:pt x="85690" y="363029"/>
                  </a:lnTo>
                  <a:lnTo>
                    <a:pt x="135864" y="370001"/>
                  </a:lnTo>
                  <a:lnTo>
                    <a:pt x="186034" y="363029"/>
                  </a:lnTo>
                  <a:lnTo>
                    <a:pt x="224233" y="344124"/>
                  </a:lnTo>
                  <a:lnTo>
                    <a:pt x="250934" y="316303"/>
                  </a:lnTo>
                  <a:lnTo>
                    <a:pt x="266609" y="282585"/>
                  </a:lnTo>
                  <a:lnTo>
                    <a:pt x="271729" y="245986"/>
                  </a:lnTo>
                  <a:lnTo>
                    <a:pt x="27172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1" name="object 11">
            <a:extLst>
              <a:ext uri="{FF2B5EF4-FFF2-40B4-BE49-F238E27FC236}">
                <a16:creationId xmlns:a16="http://schemas.microsoft.com/office/drawing/2014/main" id="{332C62CC-8C3F-E349-87C9-D3E1E61B80C0}"/>
              </a:ext>
            </a:extLst>
          </p:cNvPr>
          <p:cNvGrpSpPr/>
          <p:nvPr userDrawn="1"/>
        </p:nvGrpSpPr>
        <p:grpSpPr>
          <a:xfrm>
            <a:off x="12277402" y="10298721"/>
            <a:ext cx="316230" cy="72390"/>
            <a:chOff x="12277402" y="10298721"/>
            <a:chExt cx="316230" cy="72390"/>
          </a:xfrm>
        </p:grpSpPr>
        <p:pic>
          <p:nvPicPr>
            <p:cNvPr id="42" name="object 12">
              <a:extLst>
                <a:ext uri="{FF2B5EF4-FFF2-40B4-BE49-F238E27FC236}">
                  <a16:creationId xmlns:a16="http://schemas.microsoft.com/office/drawing/2014/main" id="{F1EB433C-91A5-3148-820C-E296079679EB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277402" y="10299325"/>
              <a:ext cx="64134" cy="70802"/>
            </a:xfrm>
            <a:prstGeom prst="rect">
              <a:avLst/>
            </a:prstGeom>
          </p:spPr>
        </p:pic>
        <p:sp>
          <p:nvSpPr>
            <p:cNvPr id="43" name="object 13">
              <a:extLst>
                <a:ext uri="{FF2B5EF4-FFF2-40B4-BE49-F238E27FC236}">
                  <a16:creationId xmlns:a16="http://schemas.microsoft.com/office/drawing/2014/main" id="{BD9DB3E1-0BEB-3F45-BCAA-2DF77AF68B2D}"/>
                </a:ext>
              </a:extLst>
            </p:cNvPr>
            <p:cNvSpPr/>
            <p:nvPr/>
          </p:nvSpPr>
          <p:spPr>
            <a:xfrm>
              <a:off x="12367908" y="10298721"/>
              <a:ext cx="225425" cy="72390"/>
            </a:xfrm>
            <a:custGeom>
              <a:avLst/>
              <a:gdLst/>
              <a:ahLst/>
              <a:cxnLst/>
              <a:rect l="l" t="t" r="r" b="b"/>
              <a:pathLst>
                <a:path w="225425" h="72390">
                  <a:moveTo>
                    <a:pt x="46634" y="609"/>
                  </a:moveTo>
                  <a:lnTo>
                    <a:pt x="0" y="609"/>
                  </a:lnTo>
                  <a:lnTo>
                    <a:pt x="0" y="71412"/>
                  </a:lnTo>
                  <a:lnTo>
                    <a:pt x="46634" y="71412"/>
                  </a:lnTo>
                  <a:lnTo>
                    <a:pt x="46634" y="59080"/>
                  </a:lnTo>
                  <a:lnTo>
                    <a:pt x="13817" y="59080"/>
                  </a:lnTo>
                  <a:lnTo>
                    <a:pt x="13817" y="41871"/>
                  </a:lnTo>
                  <a:lnTo>
                    <a:pt x="41770" y="41871"/>
                  </a:lnTo>
                  <a:lnTo>
                    <a:pt x="41770" y="29552"/>
                  </a:lnTo>
                  <a:lnTo>
                    <a:pt x="13817" y="29552"/>
                  </a:lnTo>
                  <a:lnTo>
                    <a:pt x="13817" y="12941"/>
                  </a:lnTo>
                  <a:lnTo>
                    <a:pt x="46634" y="12941"/>
                  </a:lnTo>
                  <a:lnTo>
                    <a:pt x="46634" y="609"/>
                  </a:lnTo>
                  <a:close/>
                </a:path>
                <a:path w="225425" h="72390">
                  <a:moveTo>
                    <a:pt x="86944" y="609"/>
                  </a:moveTo>
                  <a:lnTo>
                    <a:pt x="73113" y="609"/>
                  </a:lnTo>
                  <a:lnTo>
                    <a:pt x="73113" y="71412"/>
                  </a:lnTo>
                  <a:lnTo>
                    <a:pt x="86944" y="71412"/>
                  </a:lnTo>
                  <a:lnTo>
                    <a:pt x="86944" y="609"/>
                  </a:lnTo>
                  <a:close/>
                </a:path>
                <a:path w="225425" h="72390">
                  <a:moveTo>
                    <a:pt x="148615" y="609"/>
                  </a:moveTo>
                  <a:lnTo>
                    <a:pt x="134785" y="609"/>
                  </a:lnTo>
                  <a:lnTo>
                    <a:pt x="134785" y="55689"/>
                  </a:lnTo>
                  <a:lnTo>
                    <a:pt x="130403" y="59677"/>
                  </a:lnTo>
                  <a:lnTo>
                    <a:pt x="119075" y="59677"/>
                  </a:lnTo>
                  <a:lnTo>
                    <a:pt x="116890" y="57988"/>
                  </a:lnTo>
                  <a:lnTo>
                    <a:pt x="114604" y="55689"/>
                  </a:lnTo>
                  <a:lnTo>
                    <a:pt x="105448" y="64744"/>
                  </a:lnTo>
                  <a:lnTo>
                    <a:pt x="110718" y="70015"/>
                  </a:lnTo>
                  <a:lnTo>
                    <a:pt x="115989" y="72009"/>
                  </a:lnTo>
                  <a:lnTo>
                    <a:pt x="123647" y="72009"/>
                  </a:lnTo>
                  <a:lnTo>
                    <a:pt x="133096" y="70485"/>
                  </a:lnTo>
                  <a:lnTo>
                    <a:pt x="141058" y="65938"/>
                  </a:lnTo>
                  <a:lnTo>
                    <a:pt x="146558" y="58458"/>
                  </a:lnTo>
                  <a:lnTo>
                    <a:pt x="148615" y="48145"/>
                  </a:lnTo>
                  <a:lnTo>
                    <a:pt x="148615" y="609"/>
                  </a:lnTo>
                  <a:close/>
                </a:path>
                <a:path w="225425" h="72390">
                  <a:moveTo>
                    <a:pt x="225107" y="36004"/>
                  </a:moveTo>
                  <a:lnTo>
                    <a:pt x="224967" y="26835"/>
                  </a:lnTo>
                  <a:lnTo>
                    <a:pt x="224116" y="19316"/>
                  </a:lnTo>
                  <a:lnTo>
                    <a:pt x="221957" y="13004"/>
                  </a:lnTo>
                  <a:lnTo>
                    <a:pt x="221462" y="12344"/>
                  </a:lnTo>
                  <a:lnTo>
                    <a:pt x="217843" y="7467"/>
                  </a:lnTo>
                  <a:lnTo>
                    <a:pt x="213067" y="2692"/>
                  </a:lnTo>
                  <a:lnTo>
                    <a:pt x="211277" y="1892"/>
                  </a:lnTo>
                  <a:lnTo>
                    <a:pt x="211277" y="22479"/>
                  </a:lnTo>
                  <a:lnTo>
                    <a:pt x="211277" y="49530"/>
                  </a:lnTo>
                  <a:lnTo>
                    <a:pt x="210388" y="52806"/>
                  </a:lnTo>
                  <a:lnTo>
                    <a:pt x="205816" y="58077"/>
                  </a:lnTo>
                  <a:lnTo>
                    <a:pt x="202730" y="59677"/>
                  </a:lnTo>
                  <a:lnTo>
                    <a:pt x="195173" y="59677"/>
                  </a:lnTo>
                  <a:lnTo>
                    <a:pt x="192087" y="58077"/>
                  </a:lnTo>
                  <a:lnTo>
                    <a:pt x="189992" y="55803"/>
                  </a:lnTo>
                  <a:lnTo>
                    <a:pt x="187413" y="52806"/>
                  </a:lnTo>
                  <a:lnTo>
                    <a:pt x="186613" y="49530"/>
                  </a:lnTo>
                  <a:lnTo>
                    <a:pt x="186613" y="22479"/>
                  </a:lnTo>
                  <a:lnTo>
                    <a:pt x="187413" y="19100"/>
                  </a:lnTo>
                  <a:lnTo>
                    <a:pt x="189992" y="16116"/>
                  </a:lnTo>
                  <a:lnTo>
                    <a:pt x="192087" y="13830"/>
                  </a:lnTo>
                  <a:lnTo>
                    <a:pt x="195173" y="12344"/>
                  </a:lnTo>
                  <a:lnTo>
                    <a:pt x="202730" y="12344"/>
                  </a:lnTo>
                  <a:lnTo>
                    <a:pt x="205816" y="13830"/>
                  </a:lnTo>
                  <a:lnTo>
                    <a:pt x="210388" y="19100"/>
                  </a:lnTo>
                  <a:lnTo>
                    <a:pt x="211277" y="22479"/>
                  </a:lnTo>
                  <a:lnTo>
                    <a:pt x="211277" y="1892"/>
                  </a:lnTo>
                  <a:lnTo>
                    <a:pt x="207098" y="0"/>
                  </a:lnTo>
                  <a:lnTo>
                    <a:pt x="190792" y="0"/>
                  </a:lnTo>
                  <a:lnTo>
                    <a:pt x="172923" y="26835"/>
                  </a:lnTo>
                  <a:lnTo>
                    <a:pt x="172923" y="45186"/>
                  </a:lnTo>
                  <a:lnTo>
                    <a:pt x="190792" y="72009"/>
                  </a:lnTo>
                  <a:lnTo>
                    <a:pt x="207098" y="72009"/>
                  </a:lnTo>
                  <a:lnTo>
                    <a:pt x="213067" y="69316"/>
                  </a:lnTo>
                  <a:lnTo>
                    <a:pt x="217843" y="64541"/>
                  </a:lnTo>
                  <a:lnTo>
                    <a:pt x="221462" y="59677"/>
                  </a:lnTo>
                  <a:lnTo>
                    <a:pt x="221957" y="59016"/>
                  </a:lnTo>
                  <a:lnTo>
                    <a:pt x="224116" y="52705"/>
                  </a:lnTo>
                  <a:lnTo>
                    <a:pt x="224967" y="45186"/>
                  </a:lnTo>
                  <a:lnTo>
                    <a:pt x="225107" y="3600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4" name="object 14">
            <a:extLst>
              <a:ext uri="{FF2B5EF4-FFF2-40B4-BE49-F238E27FC236}">
                <a16:creationId xmlns:a16="http://schemas.microsoft.com/office/drawing/2014/main" id="{44C4AF0F-6F39-A946-9892-2F1403C40120}"/>
              </a:ext>
            </a:extLst>
          </p:cNvPr>
          <p:cNvGrpSpPr/>
          <p:nvPr userDrawn="1"/>
        </p:nvGrpSpPr>
        <p:grpSpPr>
          <a:xfrm>
            <a:off x="12654998" y="10298733"/>
            <a:ext cx="651510" cy="72390"/>
            <a:chOff x="12654998" y="10298733"/>
            <a:chExt cx="651510" cy="72390"/>
          </a:xfrm>
        </p:grpSpPr>
        <p:sp>
          <p:nvSpPr>
            <p:cNvPr id="45" name="object 15">
              <a:extLst>
                <a:ext uri="{FF2B5EF4-FFF2-40B4-BE49-F238E27FC236}">
                  <a16:creationId xmlns:a16="http://schemas.microsoft.com/office/drawing/2014/main" id="{7024BEE8-856A-634E-B11B-910BDEF3CD3B}"/>
                </a:ext>
              </a:extLst>
            </p:cNvPr>
            <p:cNvSpPr/>
            <p:nvPr/>
          </p:nvSpPr>
          <p:spPr>
            <a:xfrm>
              <a:off x="12654991" y="10299331"/>
              <a:ext cx="319405" cy="71755"/>
            </a:xfrm>
            <a:custGeom>
              <a:avLst/>
              <a:gdLst/>
              <a:ahLst/>
              <a:cxnLst/>
              <a:rect l="l" t="t" r="r" b="b"/>
              <a:pathLst>
                <a:path w="319404" h="71754">
                  <a:moveTo>
                    <a:pt x="52120" y="0"/>
                  </a:moveTo>
                  <a:lnTo>
                    <a:pt x="38392" y="0"/>
                  </a:lnTo>
                  <a:lnTo>
                    <a:pt x="38392" y="54190"/>
                  </a:lnTo>
                  <a:lnTo>
                    <a:pt x="33515" y="59067"/>
                  </a:lnTo>
                  <a:lnTo>
                    <a:pt x="18605" y="59067"/>
                  </a:lnTo>
                  <a:lnTo>
                    <a:pt x="13830" y="54190"/>
                  </a:lnTo>
                  <a:lnTo>
                    <a:pt x="13830" y="0"/>
                  </a:lnTo>
                  <a:lnTo>
                    <a:pt x="0" y="0"/>
                  </a:lnTo>
                  <a:lnTo>
                    <a:pt x="0" y="46532"/>
                  </a:lnTo>
                  <a:lnTo>
                    <a:pt x="2032" y="56756"/>
                  </a:lnTo>
                  <a:lnTo>
                    <a:pt x="7581" y="64604"/>
                  </a:lnTo>
                  <a:lnTo>
                    <a:pt x="15862" y="69634"/>
                  </a:lnTo>
                  <a:lnTo>
                    <a:pt x="26060" y="71399"/>
                  </a:lnTo>
                  <a:lnTo>
                    <a:pt x="36258" y="69634"/>
                  </a:lnTo>
                  <a:lnTo>
                    <a:pt x="44538" y="64604"/>
                  </a:lnTo>
                  <a:lnTo>
                    <a:pt x="50088" y="56756"/>
                  </a:lnTo>
                  <a:lnTo>
                    <a:pt x="52120" y="46532"/>
                  </a:lnTo>
                  <a:lnTo>
                    <a:pt x="52120" y="0"/>
                  </a:lnTo>
                  <a:close/>
                </a:path>
                <a:path w="319404" h="71754">
                  <a:moveTo>
                    <a:pt x="132689" y="0"/>
                  </a:moveTo>
                  <a:lnTo>
                    <a:pt x="118859" y="0"/>
                  </a:lnTo>
                  <a:lnTo>
                    <a:pt x="118859" y="43357"/>
                  </a:lnTo>
                  <a:lnTo>
                    <a:pt x="90817" y="0"/>
                  </a:lnTo>
                  <a:lnTo>
                    <a:pt x="78486" y="0"/>
                  </a:lnTo>
                  <a:lnTo>
                    <a:pt x="78486" y="70802"/>
                  </a:lnTo>
                  <a:lnTo>
                    <a:pt x="92316" y="70802"/>
                  </a:lnTo>
                  <a:lnTo>
                    <a:pt x="92316" y="27343"/>
                  </a:lnTo>
                  <a:lnTo>
                    <a:pt x="120357" y="70802"/>
                  </a:lnTo>
                  <a:lnTo>
                    <a:pt x="132689" y="70802"/>
                  </a:lnTo>
                  <a:lnTo>
                    <a:pt x="132689" y="0"/>
                  </a:lnTo>
                  <a:close/>
                </a:path>
                <a:path w="319404" h="71754">
                  <a:moveTo>
                    <a:pt x="172885" y="0"/>
                  </a:moveTo>
                  <a:lnTo>
                    <a:pt x="159067" y="0"/>
                  </a:lnTo>
                  <a:lnTo>
                    <a:pt x="159067" y="70802"/>
                  </a:lnTo>
                  <a:lnTo>
                    <a:pt x="172885" y="70802"/>
                  </a:lnTo>
                  <a:lnTo>
                    <a:pt x="172885" y="0"/>
                  </a:lnTo>
                  <a:close/>
                </a:path>
                <a:path w="319404" h="71754">
                  <a:moveTo>
                    <a:pt x="251167" y="0"/>
                  </a:moveTo>
                  <a:lnTo>
                    <a:pt x="236740" y="0"/>
                  </a:lnTo>
                  <a:lnTo>
                    <a:pt x="222529" y="46139"/>
                  </a:lnTo>
                  <a:lnTo>
                    <a:pt x="208305" y="0"/>
                  </a:lnTo>
                  <a:lnTo>
                    <a:pt x="193979" y="0"/>
                  </a:lnTo>
                  <a:lnTo>
                    <a:pt x="217360" y="70802"/>
                  </a:lnTo>
                  <a:lnTo>
                    <a:pt x="227698" y="70802"/>
                  </a:lnTo>
                  <a:lnTo>
                    <a:pt x="251167" y="0"/>
                  </a:lnTo>
                  <a:close/>
                </a:path>
                <a:path w="319404" h="71754">
                  <a:moveTo>
                    <a:pt x="318909" y="0"/>
                  </a:moveTo>
                  <a:lnTo>
                    <a:pt x="272262" y="0"/>
                  </a:lnTo>
                  <a:lnTo>
                    <a:pt x="272262" y="70802"/>
                  </a:lnTo>
                  <a:lnTo>
                    <a:pt x="318909" y="70802"/>
                  </a:lnTo>
                  <a:lnTo>
                    <a:pt x="318909" y="58470"/>
                  </a:lnTo>
                  <a:lnTo>
                    <a:pt x="286092" y="58470"/>
                  </a:lnTo>
                  <a:lnTo>
                    <a:pt x="286092" y="41262"/>
                  </a:lnTo>
                  <a:lnTo>
                    <a:pt x="314032" y="41262"/>
                  </a:lnTo>
                  <a:lnTo>
                    <a:pt x="314032" y="28943"/>
                  </a:lnTo>
                  <a:lnTo>
                    <a:pt x="286092" y="28943"/>
                  </a:lnTo>
                  <a:lnTo>
                    <a:pt x="286092" y="12331"/>
                  </a:lnTo>
                  <a:lnTo>
                    <a:pt x="318909" y="12331"/>
                  </a:lnTo>
                  <a:lnTo>
                    <a:pt x="31890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16">
              <a:extLst>
                <a:ext uri="{FF2B5EF4-FFF2-40B4-BE49-F238E27FC236}">
                  <a16:creationId xmlns:a16="http://schemas.microsoft.com/office/drawing/2014/main" id="{003746B9-07DA-9E4F-9EE1-2B4AB592FB2D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000275" y="10298733"/>
              <a:ext cx="124028" cy="71996"/>
            </a:xfrm>
            <a:prstGeom prst="rect">
              <a:avLst/>
            </a:prstGeom>
          </p:spPr>
        </p:pic>
        <p:sp>
          <p:nvSpPr>
            <p:cNvPr id="47" name="object 17">
              <a:extLst>
                <a:ext uri="{FF2B5EF4-FFF2-40B4-BE49-F238E27FC236}">
                  <a16:creationId xmlns:a16="http://schemas.microsoft.com/office/drawing/2014/main" id="{D81820C0-5BF1-1F40-AA6B-9C1CE2EB0E59}"/>
                </a:ext>
              </a:extLst>
            </p:cNvPr>
            <p:cNvSpPr/>
            <p:nvPr/>
          </p:nvSpPr>
          <p:spPr>
            <a:xfrm>
              <a:off x="13150723" y="10299331"/>
              <a:ext cx="13970" cy="71120"/>
            </a:xfrm>
            <a:custGeom>
              <a:avLst/>
              <a:gdLst/>
              <a:ahLst/>
              <a:cxnLst/>
              <a:rect l="l" t="t" r="r" b="b"/>
              <a:pathLst>
                <a:path w="13969" h="71120">
                  <a:moveTo>
                    <a:pt x="13830" y="0"/>
                  </a:moveTo>
                  <a:lnTo>
                    <a:pt x="0" y="0"/>
                  </a:lnTo>
                  <a:lnTo>
                    <a:pt x="0" y="70802"/>
                  </a:lnTo>
                  <a:lnTo>
                    <a:pt x="13830" y="70802"/>
                  </a:lnTo>
                  <a:lnTo>
                    <a:pt x="1383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18">
              <a:extLst>
                <a:ext uri="{FF2B5EF4-FFF2-40B4-BE49-F238E27FC236}">
                  <a16:creationId xmlns:a16="http://schemas.microsoft.com/office/drawing/2014/main" id="{CE662458-17CC-FD43-8E88-C49E9298314D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185648" y="10299323"/>
              <a:ext cx="120294" cy="70803"/>
            </a:xfrm>
            <a:prstGeom prst="rect">
              <a:avLst/>
            </a:prstGeom>
          </p:spPr>
        </p:pic>
      </p:grpSp>
      <p:grpSp>
        <p:nvGrpSpPr>
          <p:cNvPr id="49" name="object 19">
            <a:extLst>
              <a:ext uri="{FF2B5EF4-FFF2-40B4-BE49-F238E27FC236}">
                <a16:creationId xmlns:a16="http://schemas.microsoft.com/office/drawing/2014/main" id="{3CD3FA8D-A268-4C4A-87C3-2D33D706BDAB}"/>
              </a:ext>
            </a:extLst>
          </p:cNvPr>
          <p:cNvGrpSpPr/>
          <p:nvPr userDrawn="1"/>
        </p:nvGrpSpPr>
        <p:grpSpPr>
          <a:xfrm>
            <a:off x="13367904" y="10298727"/>
            <a:ext cx="222250" cy="72390"/>
            <a:chOff x="13367904" y="10298727"/>
            <a:chExt cx="222250" cy="72390"/>
          </a:xfrm>
        </p:grpSpPr>
        <p:sp>
          <p:nvSpPr>
            <p:cNvPr id="50" name="object 20">
              <a:extLst>
                <a:ext uri="{FF2B5EF4-FFF2-40B4-BE49-F238E27FC236}">
                  <a16:creationId xmlns:a16="http://schemas.microsoft.com/office/drawing/2014/main" id="{1DDBCAEB-D356-074A-9C7B-1E190F9DD15E}"/>
                </a:ext>
              </a:extLst>
            </p:cNvPr>
            <p:cNvSpPr/>
            <p:nvPr/>
          </p:nvSpPr>
          <p:spPr>
            <a:xfrm>
              <a:off x="13367904" y="10299324"/>
              <a:ext cx="27940" cy="71120"/>
            </a:xfrm>
            <a:custGeom>
              <a:avLst/>
              <a:gdLst/>
              <a:ahLst/>
              <a:cxnLst/>
              <a:rect l="l" t="t" r="r" b="b"/>
              <a:pathLst>
                <a:path w="27940" h="71120">
                  <a:moveTo>
                    <a:pt x="27343" y="0"/>
                  </a:moveTo>
                  <a:lnTo>
                    <a:pt x="14414" y="0"/>
                  </a:lnTo>
                  <a:lnTo>
                    <a:pt x="0" y="12534"/>
                  </a:lnTo>
                  <a:lnTo>
                    <a:pt x="0" y="26454"/>
                  </a:lnTo>
                  <a:lnTo>
                    <a:pt x="14414" y="13919"/>
                  </a:lnTo>
                  <a:lnTo>
                    <a:pt x="14414" y="70802"/>
                  </a:lnTo>
                  <a:lnTo>
                    <a:pt x="27343" y="70802"/>
                  </a:lnTo>
                  <a:lnTo>
                    <a:pt x="2734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1" name="object 21">
              <a:extLst>
                <a:ext uri="{FF2B5EF4-FFF2-40B4-BE49-F238E27FC236}">
                  <a16:creationId xmlns:a16="http://schemas.microsoft.com/office/drawing/2014/main" id="{D5944466-BFDF-DE4A-9B41-5635947850D4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421658" y="10298727"/>
              <a:ext cx="168318" cy="72002"/>
            </a:xfrm>
            <a:prstGeom prst="rect">
              <a:avLst/>
            </a:prstGeom>
          </p:spPr>
        </p:pic>
      </p:grpSp>
      <p:pic>
        <p:nvPicPr>
          <p:cNvPr id="52" name="object 22">
            <a:extLst>
              <a:ext uri="{FF2B5EF4-FFF2-40B4-BE49-F238E27FC236}">
                <a16:creationId xmlns:a16="http://schemas.microsoft.com/office/drawing/2014/main" id="{84594399-E1C4-E24F-A5CF-5E7F05118717}"/>
              </a:ext>
            </a:extLst>
          </p:cNvPr>
          <p:cNvPicPr/>
          <p:nvPr userDrawn="1"/>
        </p:nvPicPr>
        <p:blipFill>
          <a:blip r:embed="rId9" cstate="print"/>
          <a:stretch>
            <a:fillRect/>
          </a:stretch>
        </p:blipFill>
        <p:spPr>
          <a:xfrm>
            <a:off x="13860718" y="10298727"/>
            <a:ext cx="105704" cy="72002"/>
          </a:xfrm>
          <a:prstGeom prst="rect">
            <a:avLst/>
          </a:prstGeom>
        </p:spPr>
      </p:pic>
      <p:sp>
        <p:nvSpPr>
          <p:cNvPr id="53" name="object 23">
            <a:extLst>
              <a:ext uri="{FF2B5EF4-FFF2-40B4-BE49-F238E27FC236}">
                <a16:creationId xmlns:a16="http://schemas.microsoft.com/office/drawing/2014/main" id="{AC1E895C-2D51-9E47-86B5-DB669AC48B24}"/>
              </a:ext>
            </a:extLst>
          </p:cNvPr>
          <p:cNvSpPr/>
          <p:nvPr userDrawn="1"/>
        </p:nvSpPr>
        <p:spPr>
          <a:xfrm>
            <a:off x="13621170" y="10298734"/>
            <a:ext cx="218440" cy="72390"/>
          </a:xfrm>
          <a:custGeom>
            <a:avLst/>
            <a:gdLst/>
            <a:ahLst/>
            <a:cxnLst/>
            <a:rect l="l" t="t" r="r" b="b"/>
            <a:pathLst>
              <a:path w="218440" h="72390">
                <a:moveTo>
                  <a:pt x="80556" y="71399"/>
                </a:moveTo>
                <a:lnTo>
                  <a:pt x="55956" y="46799"/>
                </a:lnTo>
                <a:lnTo>
                  <a:pt x="43865" y="46799"/>
                </a:lnTo>
                <a:lnTo>
                  <a:pt x="59423" y="62357"/>
                </a:lnTo>
                <a:lnTo>
                  <a:pt x="0" y="62357"/>
                </a:lnTo>
                <a:lnTo>
                  <a:pt x="0" y="71399"/>
                </a:lnTo>
                <a:lnTo>
                  <a:pt x="80556" y="71399"/>
                </a:lnTo>
                <a:close/>
              </a:path>
              <a:path w="218440" h="72390">
                <a:moveTo>
                  <a:pt x="153885" y="20586"/>
                </a:moveTo>
                <a:lnTo>
                  <a:pt x="152298" y="12001"/>
                </a:lnTo>
                <a:lnTo>
                  <a:pt x="147853" y="5524"/>
                </a:lnTo>
                <a:lnTo>
                  <a:pt x="141046" y="1422"/>
                </a:lnTo>
                <a:lnTo>
                  <a:pt x="132397" y="0"/>
                </a:lnTo>
                <a:lnTo>
                  <a:pt x="123913" y="1409"/>
                </a:lnTo>
                <a:lnTo>
                  <a:pt x="117068" y="5499"/>
                </a:lnTo>
                <a:lnTo>
                  <a:pt x="112496" y="12001"/>
                </a:lnTo>
                <a:lnTo>
                  <a:pt x="110820" y="20675"/>
                </a:lnTo>
                <a:lnTo>
                  <a:pt x="123748" y="20675"/>
                </a:lnTo>
                <a:lnTo>
                  <a:pt x="123748" y="13817"/>
                </a:lnTo>
                <a:lnTo>
                  <a:pt x="128130" y="11633"/>
                </a:lnTo>
                <a:lnTo>
                  <a:pt x="137871" y="11633"/>
                </a:lnTo>
                <a:lnTo>
                  <a:pt x="140957" y="15214"/>
                </a:lnTo>
                <a:lnTo>
                  <a:pt x="140957" y="23774"/>
                </a:lnTo>
                <a:lnTo>
                  <a:pt x="139865" y="25958"/>
                </a:lnTo>
                <a:lnTo>
                  <a:pt x="110820" y="59766"/>
                </a:lnTo>
                <a:lnTo>
                  <a:pt x="110820" y="71399"/>
                </a:lnTo>
                <a:lnTo>
                  <a:pt x="153885" y="71399"/>
                </a:lnTo>
                <a:lnTo>
                  <a:pt x="153885" y="59766"/>
                </a:lnTo>
                <a:lnTo>
                  <a:pt x="126530" y="59766"/>
                </a:lnTo>
                <a:lnTo>
                  <a:pt x="151193" y="31127"/>
                </a:lnTo>
                <a:lnTo>
                  <a:pt x="153885" y="27444"/>
                </a:lnTo>
                <a:lnTo>
                  <a:pt x="153885" y="20586"/>
                </a:lnTo>
                <a:close/>
              </a:path>
              <a:path w="218440" h="72390">
                <a:moveTo>
                  <a:pt x="218249" y="21082"/>
                </a:moveTo>
                <a:lnTo>
                  <a:pt x="216509" y="12077"/>
                </a:lnTo>
                <a:lnTo>
                  <a:pt x="216192" y="11633"/>
                </a:lnTo>
                <a:lnTo>
                  <a:pt x="211836" y="5461"/>
                </a:lnTo>
                <a:lnTo>
                  <a:pt x="205320" y="1587"/>
                </a:lnTo>
                <a:lnTo>
                  <a:pt x="205320" y="15316"/>
                </a:lnTo>
                <a:lnTo>
                  <a:pt x="205320" y="56781"/>
                </a:lnTo>
                <a:lnTo>
                  <a:pt x="201942" y="60363"/>
                </a:lnTo>
                <a:lnTo>
                  <a:pt x="191592" y="60363"/>
                </a:lnTo>
                <a:lnTo>
                  <a:pt x="188125" y="56781"/>
                </a:lnTo>
                <a:lnTo>
                  <a:pt x="188125" y="15316"/>
                </a:lnTo>
                <a:lnTo>
                  <a:pt x="191592" y="11633"/>
                </a:lnTo>
                <a:lnTo>
                  <a:pt x="201942" y="11633"/>
                </a:lnTo>
                <a:lnTo>
                  <a:pt x="205320" y="15316"/>
                </a:lnTo>
                <a:lnTo>
                  <a:pt x="205320" y="1587"/>
                </a:lnTo>
                <a:lnTo>
                  <a:pt x="204990" y="1384"/>
                </a:lnTo>
                <a:lnTo>
                  <a:pt x="196773" y="0"/>
                </a:lnTo>
                <a:lnTo>
                  <a:pt x="188531" y="1384"/>
                </a:lnTo>
                <a:lnTo>
                  <a:pt x="181648" y="5461"/>
                </a:lnTo>
                <a:lnTo>
                  <a:pt x="176936" y="12077"/>
                </a:lnTo>
                <a:lnTo>
                  <a:pt x="175196" y="21082"/>
                </a:lnTo>
                <a:lnTo>
                  <a:pt x="175196" y="50914"/>
                </a:lnTo>
                <a:lnTo>
                  <a:pt x="176936" y="59918"/>
                </a:lnTo>
                <a:lnTo>
                  <a:pt x="181648" y="66535"/>
                </a:lnTo>
                <a:lnTo>
                  <a:pt x="188531" y="70612"/>
                </a:lnTo>
                <a:lnTo>
                  <a:pt x="196773" y="72009"/>
                </a:lnTo>
                <a:lnTo>
                  <a:pt x="204990" y="70612"/>
                </a:lnTo>
                <a:lnTo>
                  <a:pt x="211836" y="66535"/>
                </a:lnTo>
                <a:lnTo>
                  <a:pt x="216192" y="60363"/>
                </a:lnTo>
                <a:lnTo>
                  <a:pt x="216509" y="59918"/>
                </a:lnTo>
                <a:lnTo>
                  <a:pt x="218249" y="50914"/>
                </a:lnTo>
                <a:lnTo>
                  <a:pt x="218249" y="2108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4" name="object 24">
            <a:extLst>
              <a:ext uri="{FF2B5EF4-FFF2-40B4-BE49-F238E27FC236}">
                <a16:creationId xmlns:a16="http://schemas.microsoft.com/office/drawing/2014/main" id="{846680C2-27AE-C44E-B570-3CAB570FA5EE}"/>
              </a:ext>
            </a:extLst>
          </p:cNvPr>
          <p:cNvPicPr/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566323" y="10224566"/>
            <a:ext cx="1145860" cy="87337"/>
          </a:xfrm>
          <a:prstGeom prst="rect">
            <a:avLst/>
          </a:prstGeom>
        </p:spPr>
      </p:pic>
      <p:pic>
        <p:nvPicPr>
          <p:cNvPr id="55" name="object 25">
            <a:extLst>
              <a:ext uri="{FF2B5EF4-FFF2-40B4-BE49-F238E27FC236}">
                <a16:creationId xmlns:a16="http://schemas.microsoft.com/office/drawing/2014/main" id="{EB6E6E5A-DBB8-454D-8478-1E3CC7ED13B4}"/>
              </a:ext>
            </a:extLst>
          </p:cNvPr>
          <p:cNvPicPr/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431998" y="9924061"/>
            <a:ext cx="166192" cy="219519"/>
          </a:xfrm>
          <a:prstGeom prst="rect">
            <a:avLst/>
          </a:prstGeom>
        </p:spPr>
      </p:pic>
      <p:sp>
        <p:nvSpPr>
          <p:cNvPr id="56" name="object 26">
            <a:extLst>
              <a:ext uri="{FF2B5EF4-FFF2-40B4-BE49-F238E27FC236}">
                <a16:creationId xmlns:a16="http://schemas.microsoft.com/office/drawing/2014/main" id="{AF8ECC3E-5957-9A4D-98E1-E740C084D9E8}"/>
              </a:ext>
            </a:extLst>
          </p:cNvPr>
          <p:cNvSpPr/>
          <p:nvPr userDrawn="1"/>
        </p:nvSpPr>
        <p:spPr>
          <a:xfrm>
            <a:off x="669721" y="9923881"/>
            <a:ext cx="144780" cy="219710"/>
          </a:xfrm>
          <a:custGeom>
            <a:avLst/>
            <a:gdLst/>
            <a:ahLst/>
            <a:cxnLst/>
            <a:rect l="l" t="t" r="r" b="b"/>
            <a:pathLst>
              <a:path w="144780" h="219709">
                <a:moveTo>
                  <a:pt x="144602" y="0"/>
                </a:moveTo>
                <a:lnTo>
                  <a:pt x="0" y="0"/>
                </a:lnTo>
                <a:lnTo>
                  <a:pt x="0" y="38100"/>
                </a:lnTo>
                <a:lnTo>
                  <a:pt x="0" y="90170"/>
                </a:lnTo>
                <a:lnTo>
                  <a:pt x="0" y="128270"/>
                </a:lnTo>
                <a:lnTo>
                  <a:pt x="0" y="181610"/>
                </a:lnTo>
                <a:lnTo>
                  <a:pt x="0" y="219710"/>
                </a:lnTo>
                <a:lnTo>
                  <a:pt x="144602" y="219710"/>
                </a:lnTo>
                <a:lnTo>
                  <a:pt x="144602" y="181610"/>
                </a:lnTo>
                <a:lnTo>
                  <a:pt x="42862" y="181610"/>
                </a:lnTo>
                <a:lnTo>
                  <a:pt x="42862" y="128270"/>
                </a:lnTo>
                <a:lnTo>
                  <a:pt x="129501" y="128270"/>
                </a:lnTo>
                <a:lnTo>
                  <a:pt x="129501" y="90170"/>
                </a:lnTo>
                <a:lnTo>
                  <a:pt x="42862" y="90170"/>
                </a:lnTo>
                <a:lnTo>
                  <a:pt x="42862" y="38100"/>
                </a:lnTo>
                <a:lnTo>
                  <a:pt x="144602" y="38100"/>
                </a:lnTo>
                <a:lnTo>
                  <a:pt x="1446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7" name="object 27">
            <a:extLst>
              <a:ext uri="{FF2B5EF4-FFF2-40B4-BE49-F238E27FC236}">
                <a16:creationId xmlns:a16="http://schemas.microsoft.com/office/drawing/2014/main" id="{D073CA33-103E-8E47-A9F6-58F71DD2E84C}"/>
              </a:ext>
            </a:extLst>
          </p:cNvPr>
          <p:cNvPicPr/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868296" y="9924060"/>
            <a:ext cx="193624" cy="219532"/>
          </a:xfrm>
          <a:prstGeom prst="rect">
            <a:avLst/>
          </a:prstGeom>
        </p:spPr>
      </p:pic>
      <p:sp>
        <p:nvSpPr>
          <p:cNvPr id="58" name="object 28">
            <a:extLst>
              <a:ext uri="{FF2B5EF4-FFF2-40B4-BE49-F238E27FC236}">
                <a16:creationId xmlns:a16="http://schemas.microsoft.com/office/drawing/2014/main" id="{69FF2302-A51A-AE4B-897A-1763E55623BE}"/>
              </a:ext>
            </a:extLst>
          </p:cNvPr>
          <p:cNvSpPr/>
          <p:nvPr userDrawn="1"/>
        </p:nvSpPr>
        <p:spPr>
          <a:xfrm>
            <a:off x="1133449" y="9923881"/>
            <a:ext cx="142875" cy="219710"/>
          </a:xfrm>
          <a:custGeom>
            <a:avLst/>
            <a:gdLst/>
            <a:ahLst/>
            <a:cxnLst/>
            <a:rect l="l" t="t" r="r" b="b"/>
            <a:pathLst>
              <a:path w="142875" h="219709">
                <a:moveTo>
                  <a:pt x="142443" y="181610"/>
                </a:moveTo>
                <a:lnTo>
                  <a:pt x="42862" y="181610"/>
                </a:lnTo>
                <a:lnTo>
                  <a:pt x="42862" y="0"/>
                </a:lnTo>
                <a:lnTo>
                  <a:pt x="0" y="0"/>
                </a:lnTo>
                <a:lnTo>
                  <a:pt x="0" y="181610"/>
                </a:lnTo>
                <a:lnTo>
                  <a:pt x="0" y="219710"/>
                </a:lnTo>
                <a:lnTo>
                  <a:pt x="142443" y="219710"/>
                </a:lnTo>
                <a:lnTo>
                  <a:pt x="142443" y="1816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29">
            <a:extLst>
              <a:ext uri="{FF2B5EF4-FFF2-40B4-BE49-F238E27FC236}">
                <a16:creationId xmlns:a16="http://schemas.microsoft.com/office/drawing/2014/main" id="{FAA61D51-97E7-3C40-9A9F-38FE2F7538A7}"/>
              </a:ext>
            </a:extLst>
          </p:cNvPr>
          <p:cNvSpPr/>
          <p:nvPr userDrawn="1"/>
        </p:nvSpPr>
        <p:spPr>
          <a:xfrm>
            <a:off x="1342199" y="9924059"/>
            <a:ext cx="43180" cy="219710"/>
          </a:xfrm>
          <a:custGeom>
            <a:avLst/>
            <a:gdLst/>
            <a:ahLst/>
            <a:cxnLst/>
            <a:rect l="l" t="t" r="r" b="b"/>
            <a:pathLst>
              <a:path w="43180" h="219709">
                <a:moveTo>
                  <a:pt x="42862" y="0"/>
                </a:moveTo>
                <a:lnTo>
                  <a:pt x="0" y="0"/>
                </a:lnTo>
                <a:lnTo>
                  <a:pt x="0" y="219532"/>
                </a:lnTo>
                <a:lnTo>
                  <a:pt x="42862" y="219532"/>
                </a:lnTo>
                <a:lnTo>
                  <a:pt x="4286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0" name="object 30">
            <a:extLst>
              <a:ext uri="{FF2B5EF4-FFF2-40B4-BE49-F238E27FC236}">
                <a16:creationId xmlns:a16="http://schemas.microsoft.com/office/drawing/2014/main" id="{05839C82-007A-B44D-BAC3-0BFE0F9C7E99}"/>
              </a:ext>
            </a:extLst>
          </p:cNvPr>
          <p:cNvPicPr/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461834" y="9924053"/>
            <a:ext cx="144297" cy="219532"/>
          </a:xfrm>
          <a:prstGeom prst="rect">
            <a:avLst/>
          </a:prstGeom>
        </p:spPr>
      </p:pic>
      <p:sp>
        <p:nvSpPr>
          <p:cNvPr id="61" name="object 31">
            <a:extLst>
              <a:ext uri="{FF2B5EF4-FFF2-40B4-BE49-F238E27FC236}">
                <a16:creationId xmlns:a16="http://schemas.microsoft.com/office/drawing/2014/main" id="{35C4B4BE-F53B-E140-A0D2-62B4A64CABA9}"/>
              </a:ext>
            </a:extLst>
          </p:cNvPr>
          <p:cNvSpPr/>
          <p:nvPr userDrawn="1"/>
        </p:nvSpPr>
        <p:spPr>
          <a:xfrm>
            <a:off x="1682915" y="9923881"/>
            <a:ext cx="144780" cy="219710"/>
          </a:xfrm>
          <a:custGeom>
            <a:avLst/>
            <a:gdLst/>
            <a:ahLst/>
            <a:cxnLst/>
            <a:rect l="l" t="t" r="r" b="b"/>
            <a:pathLst>
              <a:path w="144780" h="219709">
                <a:moveTo>
                  <a:pt x="144602" y="0"/>
                </a:moveTo>
                <a:lnTo>
                  <a:pt x="0" y="0"/>
                </a:lnTo>
                <a:lnTo>
                  <a:pt x="0" y="38100"/>
                </a:lnTo>
                <a:lnTo>
                  <a:pt x="0" y="90170"/>
                </a:lnTo>
                <a:lnTo>
                  <a:pt x="0" y="128270"/>
                </a:lnTo>
                <a:lnTo>
                  <a:pt x="0" y="181610"/>
                </a:lnTo>
                <a:lnTo>
                  <a:pt x="0" y="219710"/>
                </a:lnTo>
                <a:lnTo>
                  <a:pt x="144602" y="219710"/>
                </a:lnTo>
                <a:lnTo>
                  <a:pt x="144602" y="181610"/>
                </a:lnTo>
                <a:lnTo>
                  <a:pt x="42862" y="181610"/>
                </a:lnTo>
                <a:lnTo>
                  <a:pt x="42862" y="128270"/>
                </a:lnTo>
                <a:lnTo>
                  <a:pt x="129501" y="128270"/>
                </a:lnTo>
                <a:lnTo>
                  <a:pt x="129501" y="90170"/>
                </a:lnTo>
                <a:lnTo>
                  <a:pt x="42862" y="90170"/>
                </a:lnTo>
                <a:lnTo>
                  <a:pt x="42862" y="38100"/>
                </a:lnTo>
                <a:lnTo>
                  <a:pt x="144602" y="38100"/>
                </a:lnTo>
                <a:lnTo>
                  <a:pt x="1446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2" name="object 32">
            <a:extLst>
              <a:ext uri="{FF2B5EF4-FFF2-40B4-BE49-F238E27FC236}">
                <a16:creationId xmlns:a16="http://schemas.microsoft.com/office/drawing/2014/main" id="{3BA128B6-C117-FE4D-BF1A-9E67F09EA40E}"/>
              </a:ext>
            </a:extLst>
          </p:cNvPr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094489" y="9979524"/>
            <a:ext cx="333451" cy="279400"/>
          </a:xfrm>
          <a:prstGeom prst="rect">
            <a:avLst/>
          </a:prstGeom>
        </p:spPr>
      </p:pic>
      <p:pic>
        <p:nvPicPr>
          <p:cNvPr id="63" name="object 33">
            <a:extLst>
              <a:ext uri="{FF2B5EF4-FFF2-40B4-BE49-F238E27FC236}">
                <a16:creationId xmlns:a16="http://schemas.microsoft.com/office/drawing/2014/main" id="{D6F9C9A1-FA3B-374D-B02C-EE401D75A33A}"/>
              </a:ext>
            </a:extLst>
          </p:cNvPr>
          <p:cNvPicPr/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7549583" y="9989115"/>
            <a:ext cx="329780" cy="255270"/>
          </a:xfrm>
          <a:prstGeom prst="rect">
            <a:avLst/>
          </a:prstGeom>
        </p:spPr>
      </p:pic>
      <p:pic>
        <p:nvPicPr>
          <p:cNvPr id="64" name="object 34">
            <a:extLst>
              <a:ext uri="{FF2B5EF4-FFF2-40B4-BE49-F238E27FC236}">
                <a16:creationId xmlns:a16="http://schemas.microsoft.com/office/drawing/2014/main" id="{1648F11A-FAB8-C545-A53C-B0E9F634981F}"/>
              </a:ext>
            </a:extLst>
          </p:cNvPr>
          <p:cNvPicPr/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8017559" y="9960219"/>
            <a:ext cx="292277" cy="302000"/>
          </a:xfrm>
          <a:prstGeom prst="rect">
            <a:avLst/>
          </a:prstGeom>
        </p:spPr>
      </p:pic>
      <p:pic>
        <p:nvPicPr>
          <p:cNvPr id="65" name="object 35">
            <a:extLst>
              <a:ext uri="{FF2B5EF4-FFF2-40B4-BE49-F238E27FC236}">
                <a16:creationId xmlns:a16="http://schemas.microsoft.com/office/drawing/2014/main" id="{6D2DBBC6-C164-854E-9E7A-DB3314084969}"/>
              </a:ext>
            </a:extLst>
          </p:cNvPr>
          <p:cNvPicPr/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6635159" y="9976646"/>
            <a:ext cx="313778" cy="297180"/>
          </a:xfrm>
          <a:prstGeom prst="rect">
            <a:avLst/>
          </a:prstGeom>
        </p:spPr>
      </p:pic>
      <p:sp>
        <p:nvSpPr>
          <p:cNvPr id="66" name="object 36">
            <a:extLst>
              <a:ext uri="{FF2B5EF4-FFF2-40B4-BE49-F238E27FC236}">
                <a16:creationId xmlns:a16="http://schemas.microsoft.com/office/drawing/2014/main" id="{B9876B03-F082-8C46-91ED-A03174348E6E}"/>
              </a:ext>
            </a:extLst>
          </p:cNvPr>
          <p:cNvSpPr/>
          <p:nvPr userDrawn="1"/>
        </p:nvSpPr>
        <p:spPr>
          <a:xfrm>
            <a:off x="6210770" y="10183456"/>
            <a:ext cx="128905" cy="56515"/>
          </a:xfrm>
          <a:custGeom>
            <a:avLst/>
            <a:gdLst/>
            <a:ahLst/>
            <a:cxnLst/>
            <a:rect l="l" t="t" r="r" b="b"/>
            <a:pathLst>
              <a:path w="128904" h="56515">
                <a:moveTo>
                  <a:pt x="13284" y="647"/>
                </a:moveTo>
                <a:lnTo>
                  <a:pt x="0" y="647"/>
                </a:lnTo>
                <a:lnTo>
                  <a:pt x="0" y="21437"/>
                </a:lnTo>
                <a:lnTo>
                  <a:pt x="3898" y="21437"/>
                </a:lnTo>
                <a:lnTo>
                  <a:pt x="3898" y="12649"/>
                </a:lnTo>
                <a:lnTo>
                  <a:pt x="12128" y="12649"/>
                </a:lnTo>
                <a:lnTo>
                  <a:pt x="12128" y="9067"/>
                </a:lnTo>
                <a:lnTo>
                  <a:pt x="3898" y="9067"/>
                </a:lnTo>
                <a:lnTo>
                  <a:pt x="3898" y="4305"/>
                </a:lnTo>
                <a:lnTo>
                  <a:pt x="13284" y="4305"/>
                </a:lnTo>
                <a:lnTo>
                  <a:pt x="13284" y="647"/>
                </a:lnTo>
                <a:close/>
              </a:path>
              <a:path w="128904" h="56515">
                <a:moveTo>
                  <a:pt x="33299" y="53632"/>
                </a:moveTo>
                <a:lnTo>
                  <a:pt x="32867" y="53568"/>
                </a:lnTo>
                <a:lnTo>
                  <a:pt x="30251" y="53441"/>
                </a:lnTo>
                <a:lnTo>
                  <a:pt x="29235" y="53301"/>
                </a:lnTo>
                <a:lnTo>
                  <a:pt x="28130" y="46253"/>
                </a:lnTo>
                <a:lnTo>
                  <a:pt x="28219" y="31915"/>
                </a:lnTo>
                <a:lnTo>
                  <a:pt x="28448" y="26593"/>
                </a:lnTo>
                <a:lnTo>
                  <a:pt x="27978" y="26276"/>
                </a:lnTo>
                <a:lnTo>
                  <a:pt x="22542" y="28308"/>
                </a:lnTo>
                <a:lnTo>
                  <a:pt x="19596" y="29298"/>
                </a:lnTo>
                <a:lnTo>
                  <a:pt x="15087" y="30657"/>
                </a:lnTo>
                <a:lnTo>
                  <a:pt x="15062" y="30797"/>
                </a:lnTo>
                <a:lnTo>
                  <a:pt x="15405" y="33439"/>
                </a:lnTo>
                <a:lnTo>
                  <a:pt x="15671" y="33591"/>
                </a:lnTo>
                <a:lnTo>
                  <a:pt x="16446" y="33197"/>
                </a:lnTo>
                <a:lnTo>
                  <a:pt x="22009" y="30822"/>
                </a:lnTo>
                <a:lnTo>
                  <a:pt x="22225" y="30822"/>
                </a:lnTo>
                <a:lnTo>
                  <a:pt x="22517" y="31140"/>
                </a:lnTo>
                <a:lnTo>
                  <a:pt x="22567" y="31432"/>
                </a:lnTo>
                <a:lnTo>
                  <a:pt x="22606" y="33693"/>
                </a:lnTo>
                <a:lnTo>
                  <a:pt x="22644" y="48171"/>
                </a:lnTo>
                <a:lnTo>
                  <a:pt x="22567" y="50609"/>
                </a:lnTo>
                <a:lnTo>
                  <a:pt x="17005" y="53632"/>
                </a:lnTo>
                <a:lnTo>
                  <a:pt x="17005" y="55384"/>
                </a:lnTo>
                <a:lnTo>
                  <a:pt x="24612" y="55219"/>
                </a:lnTo>
                <a:lnTo>
                  <a:pt x="27787" y="55219"/>
                </a:lnTo>
                <a:lnTo>
                  <a:pt x="33299" y="55384"/>
                </a:lnTo>
                <a:lnTo>
                  <a:pt x="33299" y="53632"/>
                </a:lnTo>
                <a:close/>
              </a:path>
              <a:path w="128904" h="56515">
                <a:moveTo>
                  <a:pt x="33591" y="14693"/>
                </a:moveTo>
                <a:lnTo>
                  <a:pt x="33477" y="6832"/>
                </a:lnTo>
                <a:lnTo>
                  <a:pt x="32651" y="4330"/>
                </a:lnTo>
                <a:lnTo>
                  <a:pt x="31978" y="3657"/>
                </a:lnTo>
                <a:lnTo>
                  <a:pt x="30759" y="2425"/>
                </a:lnTo>
                <a:lnTo>
                  <a:pt x="29692" y="1206"/>
                </a:lnTo>
                <a:lnTo>
                  <a:pt x="29692" y="8636"/>
                </a:lnTo>
                <a:lnTo>
                  <a:pt x="29692" y="13309"/>
                </a:lnTo>
                <a:lnTo>
                  <a:pt x="29235" y="15113"/>
                </a:lnTo>
                <a:lnTo>
                  <a:pt x="27406" y="17653"/>
                </a:lnTo>
                <a:lnTo>
                  <a:pt x="26187" y="18288"/>
                </a:lnTo>
                <a:lnTo>
                  <a:pt x="23101" y="18288"/>
                </a:lnTo>
                <a:lnTo>
                  <a:pt x="21856" y="17653"/>
                </a:lnTo>
                <a:lnTo>
                  <a:pt x="20015" y="15113"/>
                </a:lnTo>
                <a:lnTo>
                  <a:pt x="19558" y="13309"/>
                </a:lnTo>
                <a:lnTo>
                  <a:pt x="19558" y="8636"/>
                </a:lnTo>
                <a:lnTo>
                  <a:pt x="20015" y="6832"/>
                </a:lnTo>
                <a:lnTo>
                  <a:pt x="21856" y="4292"/>
                </a:lnTo>
                <a:lnTo>
                  <a:pt x="23101" y="3657"/>
                </a:lnTo>
                <a:lnTo>
                  <a:pt x="26187" y="3657"/>
                </a:lnTo>
                <a:lnTo>
                  <a:pt x="27406" y="4292"/>
                </a:lnTo>
                <a:lnTo>
                  <a:pt x="29222" y="6832"/>
                </a:lnTo>
                <a:lnTo>
                  <a:pt x="29692" y="8636"/>
                </a:lnTo>
                <a:lnTo>
                  <a:pt x="29692" y="1206"/>
                </a:lnTo>
                <a:lnTo>
                  <a:pt x="29349" y="812"/>
                </a:lnTo>
                <a:lnTo>
                  <a:pt x="27305" y="0"/>
                </a:lnTo>
                <a:lnTo>
                  <a:pt x="21958" y="0"/>
                </a:lnTo>
                <a:lnTo>
                  <a:pt x="19913" y="812"/>
                </a:lnTo>
                <a:lnTo>
                  <a:pt x="18503" y="2425"/>
                </a:lnTo>
                <a:lnTo>
                  <a:pt x="16611" y="4330"/>
                </a:lnTo>
                <a:lnTo>
                  <a:pt x="15773" y="6832"/>
                </a:lnTo>
                <a:lnTo>
                  <a:pt x="15659" y="14693"/>
                </a:lnTo>
                <a:lnTo>
                  <a:pt x="16611" y="17551"/>
                </a:lnTo>
                <a:lnTo>
                  <a:pt x="18503" y="19519"/>
                </a:lnTo>
                <a:lnTo>
                  <a:pt x="19913" y="21145"/>
                </a:lnTo>
                <a:lnTo>
                  <a:pt x="21958" y="21945"/>
                </a:lnTo>
                <a:lnTo>
                  <a:pt x="27305" y="21945"/>
                </a:lnTo>
                <a:lnTo>
                  <a:pt x="29349" y="21145"/>
                </a:lnTo>
                <a:lnTo>
                  <a:pt x="30759" y="19519"/>
                </a:lnTo>
                <a:lnTo>
                  <a:pt x="31940" y="18288"/>
                </a:lnTo>
                <a:lnTo>
                  <a:pt x="32651" y="17551"/>
                </a:lnTo>
                <a:lnTo>
                  <a:pt x="33591" y="14693"/>
                </a:lnTo>
                <a:close/>
              </a:path>
              <a:path w="128904" h="56515">
                <a:moveTo>
                  <a:pt x="52082" y="647"/>
                </a:moveTo>
                <a:lnTo>
                  <a:pt x="48094" y="647"/>
                </a:lnTo>
                <a:lnTo>
                  <a:pt x="48094" y="14846"/>
                </a:lnTo>
                <a:lnTo>
                  <a:pt x="47942" y="15887"/>
                </a:lnTo>
                <a:lnTo>
                  <a:pt x="47637" y="16548"/>
                </a:lnTo>
                <a:lnTo>
                  <a:pt x="47167" y="17716"/>
                </a:lnTo>
                <a:lnTo>
                  <a:pt x="46151" y="18300"/>
                </a:lnTo>
                <a:lnTo>
                  <a:pt x="42976" y="18300"/>
                </a:lnTo>
                <a:lnTo>
                  <a:pt x="41935" y="17716"/>
                </a:lnTo>
                <a:lnTo>
                  <a:pt x="41478" y="16548"/>
                </a:lnTo>
                <a:lnTo>
                  <a:pt x="41173" y="15887"/>
                </a:lnTo>
                <a:lnTo>
                  <a:pt x="41021" y="14846"/>
                </a:lnTo>
                <a:lnTo>
                  <a:pt x="41021" y="647"/>
                </a:lnTo>
                <a:lnTo>
                  <a:pt x="37045" y="647"/>
                </a:lnTo>
                <a:lnTo>
                  <a:pt x="37045" y="15621"/>
                </a:lnTo>
                <a:lnTo>
                  <a:pt x="37350" y="17335"/>
                </a:lnTo>
                <a:lnTo>
                  <a:pt x="39128" y="20828"/>
                </a:lnTo>
                <a:lnTo>
                  <a:pt x="41338" y="21958"/>
                </a:lnTo>
                <a:lnTo>
                  <a:pt x="47802" y="21958"/>
                </a:lnTo>
                <a:lnTo>
                  <a:pt x="49999" y="20828"/>
                </a:lnTo>
                <a:lnTo>
                  <a:pt x="51765" y="17335"/>
                </a:lnTo>
                <a:lnTo>
                  <a:pt x="52082" y="15621"/>
                </a:lnTo>
                <a:lnTo>
                  <a:pt x="52082" y="647"/>
                </a:lnTo>
                <a:close/>
              </a:path>
              <a:path w="128904" h="56515">
                <a:moveTo>
                  <a:pt x="59397" y="36220"/>
                </a:moveTo>
                <a:lnTo>
                  <a:pt x="53911" y="27330"/>
                </a:lnTo>
                <a:lnTo>
                  <a:pt x="53911" y="37807"/>
                </a:lnTo>
                <a:lnTo>
                  <a:pt x="53771" y="38747"/>
                </a:lnTo>
                <a:lnTo>
                  <a:pt x="53213" y="40030"/>
                </a:lnTo>
                <a:lnTo>
                  <a:pt x="52768" y="40538"/>
                </a:lnTo>
                <a:lnTo>
                  <a:pt x="51536" y="41275"/>
                </a:lnTo>
                <a:lnTo>
                  <a:pt x="50888" y="41452"/>
                </a:lnTo>
                <a:lnTo>
                  <a:pt x="49453" y="41452"/>
                </a:lnTo>
                <a:lnTo>
                  <a:pt x="45872" y="36474"/>
                </a:lnTo>
                <a:lnTo>
                  <a:pt x="45974" y="32359"/>
                </a:lnTo>
                <a:lnTo>
                  <a:pt x="46228" y="31292"/>
                </a:lnTo>
                <a:lnTo>
                  <a:pt x="47650" y="29502"/>
                </a:lnTo>
                <a:lnTo>
                  <a:pt x="48552" y="29057"/>
                </a:lnTo>
                <a:lnTo>
                  <a:pt x="51041" y="29057"/>
                </a:lnTo>
                <a:lnTo>
                  <a:pt x="52108" y="29718"/>
                </a:lnTo>
                <a:lnTo>
                  <a:pt x="53543" y="32359"/>
                </a:lnTo>
                <a:lnTo>
                  <a:pt x="53886" y="34036"/>
                </a:lnTo>
                <a:lnTo>
                  <a:pt x="53911" y="37807"/>
                </a:lnTo>
                <a:lnTo>
                  <a:pt x="53911" y="27330"/>
                </a:lnTo>
                <a:lnTo>
                  <a:pt x="52285" y="26835"/>
                </a:lnTo>
                <a:lnTo>
                  <a:pt x="47447" y="26835"/>
                </a:lnTo>
                <a:lnTo>
                  <a:pt x="45199" y="27762"/>
                </a:lnTo>
                <a:lnTo>
                  <a:pt x="41668" y="31521"/>
                </a:lnTo>
                <a:lnTo>
                  <a:pt x="40779" y="34036"/>
                </a:lnTo>
                <a:lnTo>
                  <a:pt x="40868" y="40030"/>
                </a:lnTo>
                <a:lnTo>
                  <a:pt x="41402" y="41732"/>
                </a:lnTo>
                <a:lnTo>
                  <a:pt x="43903" y="44500"/>
                </a:lnTo>
                <a:lnTo>
                  <a:pt x="45440" y="45199"/>
                </a:lnTo>
                <a:lnTo>
                  <a:pt x="48272" y="45199"/>
                </a:lnTo>
                <a:lnTo>
                  <a:pt x="53797" y="41808"/>
                </a:lnTo>
                <a:lnTo>
                  <a:pt x="53530" y="44297"/>
                </a:lnTo>
                <a:lnTo>
                  <a:pt x="45694" y="54178"/>
                </a:lnTo>
                <a:lnTo>
                  <a:pt x="43637" y="54165"/>
                </a:lnTo>
                <a:lnTo>
                  <a:pt x="43205" y="54102"/>
                </a:lnTo>
                <a:lnTo>
                  <a:pt x="42722" y="53949"/>
                </a:lnTo>
                <a:lnTo>
                  <a:pt x="42214" y="54749"/>
                </a:lnTo>
                <a:lnTo>
                  <a:pt x="43865" y="56083"/>
                </a:lnTo>
                <a:lnTo>
                  <a:pt x="45923" y="56083"/>
                </a:lnTo>
                <a:lnTo>
                  <a:pt x="59397" y="41808"/>
                </a:lnTo>
                <a:lnTo>
                  <a:pt x="59397" y="41452"/>
                </a:lnTo>
                <a:lnTo>
                  <a:pt x="59397" y="36220"/>
                </a:lnTo>
                <a:close/>
              </a:path>
              <a:path w="128904" h="56515">
                <a:moveTo>
                  <a:pt x="71424" y="647"/>
                </a:moveTo>
                <a:lnTo>
                  <a:pt x="67805" y="647"/>
                </a:lnTo>
                <a:lnTo>
                  <a:pt x="67805" y="15125"/>
                </a:lnTo>
                <a:lnTo>
                  <a:pt x="60388" y="647"/>
                </a:lnTo>
                <a:lnTo>
                  <a:pt x="56324" y="647"/>
                </a:lnTo>
                <a:lnTo>
                  <a:pt x="56324" y="21437"/>
                </a:lnTo>
                <a:lnTo>
                  <a:pt x="59944" y="21437"/>
                </a:lnTo>
                <a:lnTo>
                  <a:pt x="59944" y="6692"/>
                </a:lnTo>
                <a:lnTo>
                  <a:pt x="67551" y="21437"/>
                </a:lnTo>
                <a:lnTo>
                  <a:pt x="71424" y="21437"/>
                </a:lnTo>
                <a:lnTo>
                  <a:pt x="71424" y="647"/>
                </a:lnTo>
                <a:close/>
              </a:path>
              <a:path w="128904" h="56515">
                <a:moveTo>
                  <a:pt x="85915" y="50495"/>
                </a:moveTo>
                <a:lnTo>
                  <a:pt x="85750" y="50215"/>
                </a:lnTo>
                <a:lnTo>
                  <a:pt x="84289" y="50292"/>
                </a:lnTo>
                <a:lnTo>
                  <a:pt x="78867" y="50419"/>
                </a:lnTo>
                <a:lnTo>
                  <a:pt x="72732" y="50457"/>
                </a:lnTo>
                <a:lnTo>
                  <a:pt x="72669" y="50177"/>
                </a:lnTo>
                <a:lnTo>
                  <a:pt x="75285" y="47764"/>
                </a:lnTo>
                <a:lnTo>
                  <a:pt x="81064" y="42024"/>
                </a:lnTo>
                <a:lnTo>
                  <a:pt x="84569" y="35280"/>
                </a:lnTo>
                <a:lnTo>
                  <a:pt x="84569" y="33172"/>
                </a:lnTo>
                <a:lnTo>
                  <a:pt x="77736" y="26835"/>
                </a:lnTo>
                <a:lnTo>
                  <a:pt x="74168" y="26835"/>
                </a:lnTo>
                <a:lnTo>
                  <a:pt x="67627" y="36703"/>
                </a:lnTo>
                <a:lnTo>
                  <a:pt x="69227" y="36703"/>
                </a:lnTo>
                <a:lnTo>
                  <a:pt x="69557" y="35318"/>
                </a:lnTo>
                <a:lnTo>
                  <a:pt x="70104" y="33337"/>
                </a:lnTo>
                <a:lnTo>
                  <a:pt x="70612" y="32677"/>
                </a:lnTo>
                <a:lnTo>
                  <a:pt x="71221" y="32181"/>
                </a:lnTo>
                <a:lnTo>
                  <a:pt x="72669" y="31534"/>
                </a:lnTo>
                <a:lnTo>
                  <a:pt x="73431" y="31369"/>
                </a:lnTo>
                <a:lnTo>
                  <a:pt x="75679" y="31369"/>
                </a:lnTo>
                <a:lnTo>
                  <a:pt x="76822" y="31800"/>
                </a:lnTo>
                <a:lnTo>
                  <a:pt x="78498" y="33477"/>
                </a:lnTo>
                <a:lnTo>
                  <a:pt x="78917" y="34721"/>
                </a:lnTo>
                <a:lnTo>
                  <a:pt x="78917" y="37147"/>
                </a:lnTo>
                <a:lnTo>
                  <a:pt x="66675" y="53213"/>
                </a:lnTo>
                <a:lnTo>
                  <a:pt x="66675" y="55384"/>
                </a:lnTo>
                <a:lnTo>
                  <a:pt x="76542" y="55219"/>
                </a:lnTo>
                <a:lnTo>
                  <a:pt x="85813" y="55384"/>
                </a:lnTo>
                <a:lnTo>
                  <a:pt x="85915" y="55156"/>
                </a:lnTo>
                <a:lnTo>
                  <a:pt x="85839" y="53848"/>
                </a:lnTo>
                <a:lnTo>
                  <a:pt x="85915" y="50495"/>
                </a:lnTo>
                <a:close/>
              </a:path>
              <a:path w="128904" h="56515">
                <a:moveTo>
                  <a:pt x="91338" y="13690"/>
                </a:moveTo>
                <a:lnTo>
                  <a:pt x="87439" y="1422"/>
                </a:lnTo>
                <a:lnTo>
                  <a:pt x="87439" y="12369"/>
                </a:lnTo>
                <a:lnTo>
                  <a:pt x="87236" y="13690"/>
                </a:lnTo>
                <a:lnTo>
                  <a:pt x="86118" y="16840"/>
                </a:lnTo>
                <a:lnTo>
                  <a:pt x="84836" y="17856"/>
                </a:lnTo>
                <a:lnTo>
                  <a:pt x="79362" y="17856"/>
                </a:lnTo>
                <a:lnTo>
                  <a:pt x="79362" y="4216"/>
                </a:lnTo>
                <a:lnTo>
                  <a:pt x="84772" y="4216"/>
                </a:lnTo>
                <a:lnTo>
                  <a:pt x="85953" y="4787"/>
                </a:lnTo>
                <a:lnTo>
                  <a:pt x="87147" y="7073"/>
                </a:lnTo>
                <a:lnTo>
                  <a:pt x="87363" y="8293"/>
                </a:lnTo>
                <a:lnTo>
                  <a:pt x="87439" y="12369"/>
                </a:lnTo>
                <a:lnTo>
                  <a:pt x="87439" y="1422"/>
                </a:lnTo>
                <a:lnTo>
                  <a:pt x="85775" y="812"/>
                </a:lnTo>
                <a:lnTo>
                  <a:pt x="84810" y="660"/>
                </a:lnTo>
                <a:lnTo>
                  <a:pt x="83642" y="647"/>
                </a:lnTo>
                <a:lnTo>
                  <a:pt x="75590" y="647"/>
                </a:lnTo>
                <a:lnTo>
                  <a:pt x="75590" y="21437"/>
                </a:lnTo>
                <a:lnTo>
                  <a:pt x="86474" y="21437"/>
                </a:lnTo>
                <a:lnTo>
                  <a:pt x="88569" y="20142"/>
                </a:lnTo>
                <a:lnTo>
                  <a:pt x="89763" y="17856"/>
                </a:lnTo>
                <a:lnTo>
                  <a:pt x="90919" y="15646"/>
                </a:lnTo>
                <a:lnTo>
                  <a:pt x="91338" y="13690"/>
                </a:lnTo>
                <a:close/>
              </a:path>
              <a:path w="128904" h="56515">
                <a:moveTo>
                  <a:pt x="108966" y="17703"/>
                </a:moveTo>
                <a:lnTo>
                  <a:pt x="98844" y="17703"/>
                </a:lnTo>
                <a:lnTo>
                  <a:pt x="98844" y="12331"/>
                </a:lnTo>
                <a:lnTo>
                  <a:pt x="107708" y="12331"/>
                </a:lnTo>
                <a:lnTo>
                  <a:pt x="107708" y="8763"/>
                </a:lnTo>
                <a:lnTo>
                  <a:pt x="98844" y="8763"/>
                </a:lnTo>
                <a:lnTo>
                  <a:pt x="98844" y="4305"/>
                </a:lnTo>
                <a:lnTo>
                  <a:pt x="108534" y="4305"/>
                </a:lnTo>
                <a:lnTo>
                  <a:pt x="108534" y="647"/>
                </a:lnTo>
                <a:lnTo>
                  <a:pt x="95021" y="647"/>
                </a:lnTo>
                <a:lnTo>
                  <a:pt x="95021" y="21437"/>
                </a:lnTo>
                <a:lnTo>
                  <a:pt x="108966" y="21437"/>
                </a:lnTo>
                <a:lnTo>
                  <a:pt x="108966" y="17703"/>
                </a:lnTo>
                <a:close/>
              </a:path>
              <a:path w="128904" h="56515">
                <a:moveTo>
                  <a:pt x="111721" y="48882"/>
                </a:moveTo>
                <a:lnTo>
                  <a:pt x="111683" y="42875"/>
                </a:lnTo>
                <a:lnTo>
                  <a:pt x="111226" y="41465"/>
                </a:lnTo>
                <a:lnTo>
                  <a:pt x="111112" y="41122"/>
                </a:lnTo>
                <a:lnTo>
                  <a:pt x="111061" y="40957"/>
                </a:lnTo>
                <a:lnTo>
                  <a:pt x="108432" y="38366"/>
                </a:lnTo>
                <a:lnTo>
                  <a:pt x="106959" y="37731"/>
                </a:lnTo>
                <a:lnTo>
                  <a:pt x="106527" y="37731"/>
                </a:lnTo>
                <a:lnTo>
                  <a:pt x="106527" y="50558"/>
                </a:lnTo>
                <a:lnTo>
                  <a:pt x="106273" y="51625"/>
                </a:lnTo>
                <a:lnTo>
                  <a:pt x="104876" y="53416"/>
                </a:lnTo>
                <a:lnTo>
                  <a:pt x="103962" y="53860"/>
                </a:lnTo>
                <a:lnTo>
                  <a:pt x="101460" y="53860"/>
                </a:lnTo>
                <a:lnTo>
                  <a:pt x="100406" y="53200"/>
                </a:lnTo>
                <a:lnTo>
                  <a:pt x="98958" y="50558"/>
                </a:lnTo>
                <a:lnTo>
                  <a:pt x="98640" y="48882"/>
                </a:lnTo>
                <a:lnTo>
                  <a:pt x="98602" y="45097"/>
                </a:lnTo>
                <a:lnTo>
                  <a:pt x="98742" y="44157"/>
                </a:lnTo>
                <a:lnTo>
                  <a:pt x="99314" y="42875"/>
                </a:lnTo>
                <a:lnTo>
                  <a:pt x="99745" y="42367"/>
                </a:lnTo>
                <a:lnTo>
                  <a:pt x="100965" y="41643"/>
                </a:lnTo>
                <a:lnTo>
                  <a:pt x="101625" y="41465"/>
                </a:lnTo>
                <a:lnTo>
                  <a:pt x="103073" y="41465"/>
                </a:lnTo>
                <a:lnTo>
                  <a:pt x="106527" y="50558"/>
                </a:lnTo>
                <a:lnTo>
                  <a:pt x="106527" y="37731"/>
                </a:lnTo>
                <a:lnTo>
                  <a:pt x="104648" y="37731"/>
                </a:lnTo>
                <a:lnTo>
                  <a:pt x="103949" y="37807"/>
                </a:lnTo>
                <a:lnTo>
                  <a:pt x="98755" y="41122"/>
                </a:lnTo>
                <a:lnTo>
                  <a:pt x="99009" y="38620"/>
                </a:lnTo>
                <a:lnTo>
                  <a:pt x="106857" y="28740"/>
                </a:lnTo>
                <a:lnTo>
                  <a:pt x="108623" y="28740"/>
                </a:lnTo>
                <a:lnTo>
                  <a:pt x="109105" y="28765"/>
                </a:lnTo>
                <a:lnTo>
                  <a:pt x="109639" y="28841"/>
                </a:lnTo>
                <a:lnTo>
                  <a:pt x="110286" y="28155"/>
                </a:lnTo>
                <a:lnTo>
                  <a:pt x="108623" y="26835"/>
                </a:lnTo>
                <a:lnTo>
                  <a:pt x="106578" y="26835"/>
                </a:lnTo>
                <a:lnTo>
                  <a:pt x="93116" y="46710"/>
                </a:lnTo>
                <a:lnTo>
                  <a:pt x="93433" y="48704"/>
                </a:lnTo>
                <a:lnTo>
                  <a:pt x="100228" y="56083"/>
                </a:lnTo>
                <a:lnTo>
                  <a:pt x="105067" y="56083"/>
                </a:lnTo>
                <a:lnTo>
                  <a:pt x="107302" y="55156"/>
                </a:lnTo>
                <a:lnTo>
                  <a:pt x="108521" y="53860"/>
                </a:lnTo>
                <a:lnTo>
                  <a:pt x="110832" y="51396"/>
                </a:lnTo>
                <a:lnTo>
                  <a:pt x="111721" y="48882"/>
                </a:lnTo>
                <a:close/>
              </a:path>
              <a:path w="128904" h="56515">
                <a:moveTo>
                  <a:pt x="128435" y="13690"/>
                </a:moveTo>
                <a:lnTo>
                  <a:pt x="128409" y="8293"/>
                </a:lnTo>
                <a:lnTo>
                  <a:pt x="127939" y="5892"/>
                </a:lnTo>
                <a:lnTo>
                  <a:pt x="127482" y="4762"/>
                </a:lnTo>
                <a:lnTo>
                  <a:pt x="127127" y="4216"/>
                </a:lnTo>
                <a:lnTo>
                  <a:pt x="126022" y="2463"/>
                </a:lnTo>
                <a:lnTo>
                  <a:pt x="124955" y="1574"/>
                </a:lnTo>
                <a:lnTo>
                  <a:pt x="124548" y="1435"/>
                </a:lnTo>
                <a:lnTo>
                  <a:pt x="124548" y="12369"/>
                </a:lnTo>
                <a:lnTo>
                  <a:pt x="124345" y="13690"/>
                </a:lnTo>
                <a:lnTo>
                  <a:pt x="123240" y="16840"/>
                </a:lnTo>
                <a:lnTo>
                  <a:pt x="121945" y="17856"/>
                </a:lnTo>
                <a:lnTo>
                  <a:pt x="116484" y="17856"/>
                </a:lnTo>
                <a:lnTo>
                  <a:pt x="116484" y="4216"/>
                </a:lnTo>
                <a:lnTo>
                  <a:pt x="121869" y="4216"/>
                </a:lnTo>
                <a:lnTo>
                  <a:pt x="123063" y="4787"/>
                </a:lnTo>
                <a:lnTo>
                  <a:pt x="124256" y="7073"/>
                </a:lnTo>
                <a:lnTo>
                  <a:pt x="124472" y="8293"/>
                </a:lnTo>
                <a:lnTo>
                  <a:pt x="124548" y="12369"/>
                </a:lnTo>
                <a:lnTo>
                  <a:pt x="124548" y="1435"/>
                </a:lnTo>
                <a:lnTo>
                  <a:pt x="122885" y="812"/>
                </a:lnTo>
                <a:lnTo>
                  <a:pt x="121920" y="660"/>
                </a:lnTo>
                <a:lnTo>
                  <a:pt x="120751" y="647"/>
                </a:lnTo>
                <a:lnTo>
                  <a:pt x="112699" y="647"/>
                </a:lnTo>
                <a:lnTo>
                  <a:pt x="112699" y="21437"/>
                </a:lnTo>
                <a:lnTo>
                  <a:pt x="123583" y="21437"/>
                </a:lnTo>
                <a:lnTo>
                  <a:pt x="125679" y="20142"/>
                </a:lnTo>
                <a:lnTo>
                  <a:pt x="126873" y="17856"/>
                </a:lnTo>
                <a:lnTo>
                  <a:pt x="128028" y="15646"/>
                </a:lnTo>
                <a:lnTo>
                  <a:pt x="128435" y="13690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7" name="object 37">
            <a:extLst>
              <a:ext uri="{FF2B5EF4-FFF2-40B4-BE49-F238E27FC236}">
                <a16:creationId xmlns:a16="http://schemas.microsoft.com/office/drawing/2014/main" id="{2DA22C2C-A896-2647-B464-A76A1351D512}"/>
              </a:ext>
            </a:extLst>
          </p:cNvPr>
          <p:cNvPicPr/>
          <p:nvPr userDrawn="1"/>
        </p:nvPicPr>
        <p:blipFill>
          <a:blip r:embed="rId18" cstate="print"/>
          <a:stretch>
            <a:fillRect/>
          </a:stretch>
        </p:blipFill>
        <p:spPr>
          <a:xfrm>
            <a:off x="6103270" y="9950860"/>
            <a:ext cx="340892" cy="158847"/>
          </a:xfrm>
          <a:prstGeom prst="rect">
            <a:avLst/>
          </a:prstGeom>
        </p:spPr>
      </p:pic>
      <p:grpSp>
        <p:nvGrpSpPr>
          <p:cNvPr id="68" name="object 38">
            <a:extLst>
              <a:ext uri="{FF2B5EF4-FFF2-40B4-BE49-F238E27FC236}">
                <a16:creationId xmlns:a16="http://schemas.microsoft.com/office/drawing/2014/main" id="{692AE5D0-4BC4-E445-A3E7-0539776EDC2A}"/>
              </a:ext>
            </a:extLst>
          </p:cNvPr>
          <p:cNvGrpSpPr/>
          <p:nvPr userDrawn="1"/>
        </p:nvGrpSpPr>
        <p:grpSpPr>
          <a:xfrm>
            <a:off x="6090158" y="9937012"/>
            <a:ext cx="367030" cy="361950"/>
            <a:chOff x="6090158" y="9937012"/>
            <a:chExt cx="367030" cy="361950"/>
          </a:xfrm>
        </p:grpSpPr>
        <p:sp>
          <p:nvSpPr>
            <p:cNvPr id="69" name="object 39">
              <a:extLst>
                <a:ext uri="{FF2B5EF4-FFF2-40B4-BE49-F238E27FC236}">
                  <a16:creationId xmlns:a16="http://schemas.microsoft.com/office/drawing/2014/main" id="{FD9D8796-646B-5240-A761-6B9117D2794B}"/>
                </a:ext>
              </a:extLst>
            </p:cNvPr>
            <p:cNvSpPr/>
            <p:nvPr/>
          </p:nvSpPr>
          <p:spPr>
            <a:xfrm>
              <a:off x="6160110" y="10184078"/>
              <a:ext cx="226695" cy="100330"/>
            </a:xfrm>
            <a:custGeom>
              <a:avLst/>
              <a:gdLst/>
              <a:ahLst/>
              <a:cxnLst/>
              <a:rect l="l" t="t" r="r" b="b"/>
              <a:pathLst>
                <a:path w="226695" h="100329">
                  <a:moveTo>
                    <a:pt x="27482" y="53911"/>
                  </a:moveTo>
                  <a:lnTo>
                    <a:pt x="24498" y="51600"/>
                  </a:lnTo>
                  <a:lnTo>
                    <a:pt x="16179" y="62293"/>
                  </a:lnTo>
                  <a:lnTo>
                    <a:pt x="18402" y="46863"/>
                  </a:lnTo>
                  <a:lnTo>
                    <a:pt x="15049" y="44246"/>
                  </a:lnTo>
                  <a:lnTo>
                    <a:pt x="3098" y="59626"/>
                  </a:lnTo>
                  <a:lnTo>
                    <a:pt x="6070" y="61950"/>
                  </a:lnTo>
                  <a:lnTo>
                    <a:pt x="14554" y="51041"/>
                  </a:lnTo>
                  <a:lnTo>
                    <a:pt x="12319" y="66802"/>
                  </a:lnTo>
                  <a:lnTo>
                    <a:pt x="15519" y="69291"/>
                  </a:lnTo>
                  <a:lnTo>
                    <a:pt x="27482" y="53911"/>
                  </a:lnTo>
                  <a:close/>
                </a:path>
                <a:path w="226695" h="100329">
                  <a:moveTo>
                    <a:pt x="39446" y="61188"/>
                  </a:moveTo>
                  <a:lnTo>
                    <a:pt x="35763" y="59055"/>
                  </a:lnTo>
                  <a:lnTo>
                    <a:pt x="35763" y="64211"/>
                  </a:lnTo>
                  <a:lnTo>
                    <a:pt x="34036" y="72072"/>
                  </a:lnTo>
                  <a:lnTo>
                    <a:pt x="33197" y="71589"/>
                  </a:lnTo>
                  <a:lnTo>
                    <a:pt x="29718" y="69570"/>
                  </a:lnTo>
                  <a:lnTo>
                    <a:pt x="35763" y="64211"/>
                  </a:lnTo>
                  <a:lnTo>
                    <a:pt x="35763" y="59055"/>
                  </a:lnTo>
                  <a:lnTo>
                    <a:pt x="35458" y="58877"/>
                  </a:lnTo>
                  <a:lnTo>
                    <a:pt x="19659" y="72224"/>
                  </a:lnTo>
                  <a:lnTo>
                    <a:pt x="23355" y="74371"/>
                  </a:lnTo>
                  <a:lnTo>
                    <a:pt x="26479" y="71589"/>
                  </a:lnTo>
                  <a:lnTo>
                    <a:pt x="32702" y="75196"/>
                  </a:lnTo>
                  <a:lnTo>
                    <a:pt x="31813" y="79273"/>
                  </a:lnTo>
                  <a:lnTo>
                    <a:pt x="35623" y="81483"/>
                  </a:lnTo>
                  <a:lnTo>
                    <a:pt x="37401" y="72072"/>
                  </a:lnTo>
                  <a:lnTo>
                    <a:pt x="38874" y="64211"/>
                  </a:lnTo>
                  <a:lnTo>
                    <a:pt x="39446" y="61188"/>
                  </a:lnTo>
                  <a:close/>
                </a:path>
                <a:path w="226695" h="100329">
                  <a:moveTo>
                    <a:pt x="45542" y="0"/>
                  </a:moveTo>
                  <a:lnTo>
                    <a:pt x="0" y="0"/>
                  </a:lnTo>
                  <a:lnTo>
                    <a:pt x="3556" y="5537"/>
                  </a:lnTo>
                  <a:lnTo>
                    <a:pt x="7391" y="10883"/>
                  </a:lnTo>
                  <a:lnTo>
                    <a:pt x="11468" y="16027"/>
                  </a:lnTo>
                  <a:lnTo>
                    <a:pt x="15811" y="20955"/>
                  </a:lnTo>
                  <a:lnTo>
                    <a:pt x="45542" y="20955"/>
                  </a:lnTo>
                  <a:lnTo>
                    <a:pt x="45542" y="0"/>
                  </a:lnTo>
                  <a:close/>
                </a:path>
                <a:path w="226695" h="100329">
                  <a:moveTo>
                    <a:pt x="61493" y="75907"/>
                  </a:moveTo>
                  <a:lnTo>
                    <a:pt x="61290" y="74142"/>
                  </a:lnTo>
                  <a:lnTo>
                    <a:pt x="59448" y="70688"/>
                  </a:lnTo>
                  <a:lnTo>
                    <a:pt x="57848" y="69367"/>
                  </a:lnTo>
                  <a:lnTo>
                    <a:pt x="52908" y="67360"/>
                  </a:lnTo>
                  <a:lnTo>
                    <a:pt x="50431" y="67386"/>
                  </a:lnTo>
                  <a:lnTo>
                    <a:pt x="45796" y="69596"/>
                  </a:lnTo>
                  <a:lnTo>
                    <a:pt x="44043" y="71602"/>
                  </a:lnTo>
                  <a:lnTo>
                    <a:pt x="41694" y="77393"/>
                  </a:lnTo>
                  <a:lnTo>
                    <a:pt x="41567" y="79984"/>
                  </a:lnTo>
                  <a:lnTo>
                    <a:pt x="43332" y="84569"/>
                  </a:lnTo>
                  <a:lnTo>
                    <a:pt x="44945" y="86182"/>
                  </a:lnTo>
                  <a:lnTo>
                    <a:pt x="48793" y="87744"/>
                  </a:lnTo>
                  <a:lnTo>
                    <a:pt x="50139" y="87934"/>
                  </a:lnTo>
                  <a:lnTo>
                    <a:pt x="52082" y="87630"/>
                  </a:lnTo>
                  <a:lnTo>
                    <a:pt x="52984" y="87299"/>
                  </a:lnTo>
                  <a:lnTo>
                    <a:pt x="54051" y="86753"/>
                  </a:lnTo>
                  <a:lnTo>
                    <a:pt x="53517" y="89154"/>
                  </a:lnTo>
                  <a:lnTo>
                    <a:pt x="56032" y="90170"/>
                  </a:lnTo>
                  <a:lnTo>
                    <a:pt x="59956" y="80479"/>
                  </a:lnTo>
                  <a:lnTo>
                    <a:pt x="52451" y="77431"/>
                  </a:lnTo>
                  <a:lnTo>
                    <a:pt x="51219" y="80441"/>
                  </a:lnTo>
                  <a:lnTo>
                    <a:pt x="55372" y="82130"/>
                  </a:lnTo>
                  <a:lnTo>
                    <a:pt x="54711" y="83223"/>
                  </a:lnTo>
                  <a:lnTo>
                    <a:pt x="53835" y="83959"/>
                  </a:lnTo>
                  <a:lnTo>
                    <a:pt x="51638" y="84747"/>
                  </a:lnTo>
                  <a:lnTo>
                    <a:pt x="50457" y="84683"/>
                  </a:lnTo>
                  <a:lnTo>
                    <a:pt x="47917" y="83654"/>
                  </a:lnTo>
                  <a:lnTo>
                    <a:pt x="46964" y="82740"/>
                  </a:lnTo>
                  <a:lnTo>
                    <a:pt x="45694" y="80086"/>
                  </a:lnTo>
                  <a:lnTo>
                    <a:pt x="45821" y="78308"/>
                  </a:lnTo>
                  <a:lnTo>
                    <a:pt x="47612" y="73914"/>
                  </a:lnTo>
                  <a:lnTo>
                    <a:pt x="48742" y="72453"/>
                  </a:lnTo>
                  <a:lnTo>
                    <a:pt x="51498" y="71018"/>
                  </a:lnTo>
                  <a:lnTo>
                    <a:pt x="52908" y="70954"/>
                  </a:lnTo>
                  <a:lnTo>
                    <a:pt x="55092" y="71856"/>
                  </a:lnTo>
                  <a:lnTo>
                    <a:pt x="55727" y="72263"/>
                  </a:lnTo>
                  <a:lnTo>
                    <a:pt x="57150" y="73723"/>
                  </a:lnTo>
                  <a:lnTo>
                    <a:pt x="57492" y="74866"/>
                  </a:lnTo>
                  <a:lnTo>
                    <a:pt x="57277" y="76212"/>
                  </a:lnTo>
                  <a:lnTo>
                    <a:pt x="60985" y="77724"/>
                  </a:lnTo>
                  <a:lnTo>
                    <a:pt x="61493" y="75907"/>
                  </a:lnTo>
                  <a:close/>
                </a:path>
                <a:path w="226695" h="100329">
                  <a:moveTo>
                    <a:pt x="83299" y="84074"/>
                  </a:moveTo>
                  <a:lnTo>
                    <a:pt x="82981" y="81241"/>
                  </a:lnTo>
                  <a:lnTo>
                    <a:pt x="81495" y="79032"/>
                  </a:lnTo>
                  <a:lnTo>
                    <a:pt x="81064" y="78282"/>
                  </a:lnTo>
                  <a:lnTo>
                    <a:pt x="80441" y="77216"/>
                  </a:lnTo>
                  <a:lnTo>
                    <a:pt x="79032" y="76288"/>
                  </a:lnTo>
                  <a:lnTo>
                    <a:pt x="79032" y="84455"/>
                  </a:lnTo>
                  <a:lnTo>
                    <a:pt x="77990" y="88709"/>
                  </a:lnTo>
                  <a:lnTo>
                    <a:pt x="77127" y="90233"/>
                  </a:lnTo>
                  <a:lnTo>
                    <a:pt x="74726" y="92100"/>
                  </a:lnTo>
                  <a:lnTo>
                    <a:pt x="73342" y="92367"/>
                  </a:lnTo>
                  <a:lnTo>
                    <a:pt x="70218" y="91605"/>
                  </a:lnTo>
                  <a:lnTo>
                    <a:pt x="69113" y="90716"/>
                  </a:lnTo>
                  <a:lnTo>
                    <a:pt x="67818" y="87960"/>
                  </a:lnTo>
                  <a:lnTo>
                    <a:pt x="67754" y="86194"/>
                  </a:lnTo>
                  <a:lnTo>
                    <a:pt x="68808" y="81940"/>
                  </a:lnTo>
                  <a:lnTo>
                    <a:pt x="69672" y="80403"/>
                  </a:lnTo>
                  <a:lnTo>
                    <a:pt x="72097" y="78549"/>
                  </a:lnTo>
                  <a:lnTo>
                    <a:pt x="73482" y="78282"/>
                  </a:lnTo>
                  <a:lnTo>
                    <a:pt x="76606" y="79057"/>
                  </a:lnTo>
                  <a:lnTo>
                    <a:pt x="77711" y="79933"/>
                  </a:lnTo>
                  <a:lnTo>
                    <a:pt x="78981" y="82702"/>
                  </a:lnTo>
                  <a:lnTo>
                    <a:pt x="79032" y="84455"/>
                  </a:lnTo>
                  <a:lnTo>
                    <a:pt x="79032" y="76288"/>
                  </a:lnTo>
                  <a:lnTo>
                    <a:pt x="78562" y="75971"/>
                  </a:lnTo>
                  <a:lnTo>
                    <a:pt x="73164" y="74637"/>
                  </a:lnTo>
                  <a:lnTo>
                    <a:pt x="70916" y="74866"/>
                  </a:lnTo>
                  <a:lnTo>
                    <a:pt x="69126" y="75996"/>
                  </a:lnTo>
                  <a:lnTo>
                    <a:pt x="66789" y="77266"/>
                  </a:lnTo>
                  <a:lnTo>
                    <a:pt x="65189" y="79629"/>
                  </a:lnTo>
                  <a:lnTo>
                    <a:pt x="63576" y="86194"/>
                  </a:lnTo>
                  <a:lnTo>
                    <a:pt x="63627" y="87541"/>
                  </a:lnTo>
                  <a:lnTo>
                    <a:pt x="63817" y="89344"/>
                  </a:lnTo>
                  <a:lnTo>
                    <a:pt x="65290" y="91617"/>
                  </a:lnTo>
                  <a:lnTo>
                    <a:pt x="66357" y="93433"/>
                  </a:lnTo>
                  <a:lnTo>
                    <a:pt x="68249" y="94678"/>
                  </a:lnTo>
                  <a:lnTo>
                    <a:pt x="73647" y="96012"/>
                  </a:lnTo>
                  <a:lnTo>
                    <a:pt x="75882" y="95770"/>
                  </a:lnTo>
                  <a:lnTo>
                    <a:pt x="77673" y="94653"/>
                  </a:lnTo>
                  <a:lnTo>
                    <a:pt x="80022" y="93319"/>
                  </a:lnTo>
                  <a:lnTo>
                    <a:pt x="80670" y="92367"/>
                  </a:lnTo>
                  <a:lnTo>
                    <a:pt x="81610" y="90944"/>
                  </a:lnTo>
                  <a:lnTo>
                    <a:pt x="83299" y="84074"/>
                  </a:lnTo>
                  <a:close/>
                </a:path>
                <a:path w="226695" h="100329">
                  <a:moveTo>
                    <a:pt x="103454" y="80784"/>
                  </a:moveTo>
                  <a:lnTo>
                    <a:pt x="98882" y="80200"/>
                  </a:lnTo>
                  <a:lnTo>
                    <a:pt x="93967" y="88125"/>
                  </a:lnTo>
                  <a:lnTo>
                    <a:pt x="91046" y="79197"/>
                  </a:lnTo>
                  <a:lnTo>
                    <a:pt x="86309" y="78587"/>
                  </a:lnTo>
                  <a:lnTo>
                    <a:pt x="91427" y="91554"/>
                  </a:lnTo>
                  <a:lnTo>
                    <a:pt x="90500" y="98767"/>
                  </a:lnTo>
                  <a:lnTo>
                    <a:pt x="94526" y="99275"/>
                  </a:lnTo>
                  <a:lnTo>
                    <a:pt x="95453" y="92024"/>
                  </a:lnTo>
                  <a:lnTo>
                    <a:pt x="103454" y="80784"/>
                  </a:lnTo>
                  <a:close/>
                </a:path>
                <a:path w="226695" h="100329">
                  <a:moveTo>
                    <a:pt x="123202" y="100050"/>
                  </a:moveTo>
                  <a:lnTo>
                    <a:pt x="121780" y="96113"/>
                  </a:lnTo>
                  <a:lnTo>
                    <a:pt x="120573" y="92773"/>
                  </a:lnTo>
                  <a:lnTo>
                    <a:pt x="117792" y="85090"/>
                  </a:lnTo>
                  <a:lnTo>
                    <a:pt x="116382" y="81178"/>
                  </a:lnTo>
                  <a:lnTo>
                    <a:pt x="116382" y="92748"/>
                  </a:lnTo>
                  <a:lnTo>
                    <a:pt x="111391" y="92773"/>
                  </a:lnTo>
                  <a:lnTo>
                    <a:pt x="113868" y="85090"/>
                  </a:lnTo>
                  <a:lnTo>
                    <a:pt x="116382" y="92748"/>
                  </a:lnTo>
                  <a:lnTo>
                    <a:pt x="116382" y="81178"/>
                  </a:lnTo>
                  <a:lnTo>
                    <a:pt x="116179" y="80606"/>
                  </a:lnTo>
                  <a:lnTo>
                    <a:pt x="111569" y="80645"/>
                  </a:lnTo>
                  <a:lnTo>
                    <a:pt x="104749" y="100177"/>
                  </a:lnTo>
                  <a:lnTo>
                    <a:pt x="109016" y="100152"/>
                  </a:lnTo>
                  <a:lnTo>
                    <a:pt x="110299" y="96164"/>
                  </a:lnTo>
                  <a:lnTo>
                    <a:pt x="117500" y="96139"/>
                  </a:lnTo>
                  <a:lnTo>
                    <a:pt x="118795" y="100076"/>
                  </a:lnTo>
                  <a:lnTo>
                    <a:pt x="123202" y="100050"/>
                  </a:lnTo>
                  <a:close/>
                </a:path>
                <a:path w="226695" h="100329">
                  <a:moveTo>
                    <a:pt x="145643" y="92748"/>
                  </a:moveTo>
                  <a:lnTo>
                    <a:pt x="143205" y="77724"/>
                  </a:lnTo>
                  <a:lnTo>
                    <a:pt x="139204" y="78371"/>
                  </a:lnTo>
                  <a:lnTo>
                    <a:pt x="141541" y="92773"/>
                  </a:lnTo>
                  <a:lnTo>
                    <a:pt x="141554" y="93446"/>
                  </a:lnTo>
                  <a:lnTo>
                    <a:pt x="141274" y="94576"/>
                  </a:lnTo>
                  <a:lnTo>
                    <a:pt x="140754" y="94996"/>
                  </a:lnTo>
                  <a:lnTo>
                    <a:pt x="138976" y="95288"/>
                  </a:lnTo>
                  <a:lnTo>
                    <a:pt x="138353" y="95084"/>
                  </a:lnTo>
                  <a:lnTo>
                    <a:pt x="137604" y="93954"/>
                  </a:lnTo>
                  <a:lnTo>
                    <a:pt x="137287" y="92925"/>
                  </a:lnTo>
                  <a:lnTo>
                    <a:pt x="136931" y="90982"/>
                  </a:lnTo>
                  <a:lnTo>
                    <a:pt x="133096" y="91605"/>
                  </a:lnTo>
                  <a:lnTo>
                    <a:pt x="133527" y="94322"/>
                  </a:lnTo>
                  <a:lnTo>
                    <a:pt x="134239" y="96037"/>
                  </a:lnTo>
                  <a:lnTo>
                    <a:pt x="136334" y="98386"/>
                  </a:lnTo>
                  <a:lnTo>
                    <a:pt x="138074" y="98780"/>
                  </a:lnTo>
                  <a:lnTo>
                    <a:pt x="142951" y="97980"/>
                  </a:lnTo>
                  <a:lnTo>
                    <a:pt x="144500" y="96901"/>
                  </a:lnTo>
                  <a:lnTo>
                    <a:pt x="145580" y="94094"/>
                  </a:lnTo>
                  <a:lnTo>
                    <a:pt x="145643" y="92748"/>
                  </a:lnTo>
                  <a:close/>
                </a:path>
                <a:path w="226695" h="100329">
                  <a:moveTo>
                    <a:pt x="169659" y="90716"/>
                  </a:moveTo>
                  <a:lnTo>
                    <a:pt x="168046" y="88468"/>
                  </a:lnTo>
                  <a:lnTo>
                    <a:pt x="166941" y="86918"/>
                  </a:lnTo>
                  <a:lnTo>
                    <a:pt x="161163" y="78841"/>
                  </a:lnTo>
                  <a:lnTo>
                    <a:pt x="161099" y="85534"/>
                  </a:lnTo>
                  <a:lnTo>
                    <a:pt x="156311" y="86918"/>
                  </a:lnTo>
                  <a:lnTo>
                    <a:pt x="156616" y="78841"/>
                  </a:lnTo>
                  <a:lnTo>
                    <a:pt x="161099" y="85534"/>
                  </a:lnTo>
                  <a:lnTo>
                    <a:pt x="161099" y="78765"/>
                  </a:lnTo>
                  <a:lnTo>
                    <a:pt x="157632" y="73914"/>
                  </a:lnTo>
                  <a:lnTo>
                    <a:pt x="153200" y="75196"/>
                  </a:lnTo>
                  <a:lnTo>
                    <a:pt x="151930" y="95846"/>
                  </a:lnTo>
                  <a:lnTo>
                    <a:pt x="156032" y="94653"/>
                  </a:lnTo>
                  <a:lnTo>
                    <a:pt x="156184" y="90474"/>
                  </a:lnTo>
                  <a:lnTo>
                    <a:pt x="163093" y="88468"/>
                  </a:lnTo>
                  <a:lnTo>
                    <a:pt x="165417" y="91935"/>
                  </a:lnTo>
                  <a:lnTo>
                    <a:pt x="169659" y="90716"/>
                  </a:lnTo>
                  <a:close/>
                </a:path>
                <a:path w="226695" h="100329">
                  <a:moveTo>
                    <a:pt x="184289" y="74307"/>
                  </a:moveTo>
                  <a:lnTo>
                    <a:pt x="179997" y="66967"/>
                  </a:lnTo>
                  <a:lnTo>
                    <a:pt x="179997" y="73825"/>
                  </a:lnTo>
                  <a:lnTo>
                    <a:pt x="179438" y="75095"/>
                  </a:lnTo>
                  <a:lnTo>
                    <a:pt x="178866" y="75590"/>
                  </a:lnTo>
                  <a:lnTo>
                    <a:pt x="174688" y="77419"/>
                  </a:lnTo>
                  <a:lnTo>
                    <a:pt x="172389" y="72174"/>
                  </a:lnTo>
                  <a:lnTo>
                    <a:pt x="176568" y="70345"/>
                  </a:lnTo>
                  <a:lnTo>
                    <a:pt x="177317" y="70256"/>
                  </a:lnTo>
                  <a:lnTo>
                    <a:pt x="178600" y="70637"/>
                  </a:lnTo>
                  <a:lnTo>
                    <a:pt x="179120" y="71196"/>
                  </a:lnTo>
                  <a:lnTo>
                    <a:pt x="179933" y="73050"/>
                  </a:lnTo>
                  <a:lnTo>
                    <a:pt x="179997" y="73825"/>
                  </a:lnTo>
                  <a:lnTo>
                    <a:pt x="179997" y="66967"/>
                  </a:lnTo>
                  <a:lnTo>
                    <a:pt x="178346" y="66433"/>
                  </a:lnTo>
                  <a:lnTo>
                    <a:pt x="176733" y="66586"/>
                  </a:lnTo>
                  <a:lnTo>
                    <a:pt x="167322" y="70713"/>
                  </a:lnTo>
                  <a:lnTo>
                    <a:pt x="175133" y="88557"/>
                  </a:lnTo>
                  <a:lnTo>
                    <a:pt x="178854" y="86931"/>
                  </a:lnTo>
                  <a:lnTo>
                    <a:pt x="176047" y="80518"/>
                  </a:lnTo>
                  <a:lnTo>
                    <a:pt x="181673" y="78054"/>
                  </a:lnTo>
                  <a:lnTo>
                    <a:pt x="182435" y="77419"/>
                  </a:lnTo>
                  <a:lnTo>
                    <a:pt x="182968" y="76962"/>
                  </a:lnTo>
                  <a:lnTo>
                    <a:pt x="184289" y="74307"/>
                  </a:lnTo>
                  <a:close/>
                </a:path>
                <a:path w="226695" h="100329">
                  <a:moveTo>
                    <a:pt x="207225" y="72034"/>
                  </a:moveTo>
                  <a:lnTo>
                    <a:pt x="206565" y="71475"/>
                  </a:lnTo>
                  <a:lnTo>
                    <a:pt x="197662" y="63969"/>
                  </a:lnTo>
                  <a:lnTo>
                    <a:pt x="197662" y="69113"/>
                  </a:lnTo>
                  <a:lnTo>
                    <a:pt x="193357" y="71640"/>
                  </a:lnTo>
                  <a:lnTo>
                    <a:pt x="191668" y="63741"/>
                  </a:lnTo>
                  <a:lnTo>
                    <a:pt x="197662" y="69113"/>
                  </a:lnTo>
                  <a:lnTo>
                    <a:pt x="197662" y="63969"/>
                  </a:lnTo>
                  <a:lnTo>
                    <a:pt x="197396" y="63741"/>
                  </a:lnTo>
                  <a:lnTo>
                    <a:pt x="191439" y="58712"/>
                  </a:lnTo>
                  <a:lnTo>
                    <a:pt x="187452" y="61048"/>
                  </a:lnTo>
                  <a:lnTo>
                    <a:pt x="191300" y="81368"/>
                  </a:lnTo>
                  <a:lnTo>
                    <a:pt x="194983" y="79209"/>
                  </a:lnTo>
                  <a:lnTo>
                    <a:pt x="194106" y="75120"/>
                  </a:lnTo>
                  <a:lnTo>
                    <a:pt x="200037" y="71640"/>
                  </a:lnTo>
                  <a:lnTo>
                    <a:pt x="200317" y="71475"/>
                  </a:lnTo>
                  <a:lnTo>
                    <a:pt x="203415" y="74256"/>
                  </a:lnTo>
                  <a:lnTo>
                    <a:pt x="207225" y="72034"/>
                  </a:lnTo>
                  <a:close/>
                </a:path>
                <a:path w="226695" h="100329">
                  <a:moveTo>
                    <a:pt x="224358" y="58953"/>
                  </a:moveTo>
                  <a:lnTo>
                    <a:pt x="212331" y="43624"/>
                  </a:lnTo>
                  <a:lnTo>
                    <a:pt x="209359" y="45961"/>
                  </a:lnTo>
                  <a:lnTo>
                    <a:pt x="217728" y="56616"/>
                  </a:lnTo>
                  <a:lnTo>
                    <a:pt x="203288" y="50723"/>
                  </a:lnTo>
                  <a:lnTo>
                    <a:pt x="199948" y="53352"/>
                  </a:lnTo>
                  <a:lnTo>
                    <a:pt x="211975" y="68681"/>
                  </a:lnTo>
                  <a:lnTo>
                    <a:pt x="214947" y="66344"/>
                  </a:lnTo>
                  <a:lnTo>
                    <a:pt x="206413" y="55473"/>
                  </a:lnTo>
                  <a:lnTo>
                    <a:pt x="221170" y="61455"/>
                  </a:lnTo>
                  <a:lnTo>
                    <a:pt x="224358" y="58953"/>
                  </a:lnTo>
                  <a:close/>
                </a:path>
                <a:path w="226695" h="100329">
                  <a:moveTo>
                    <a:pt x="226618" y="12"/>
                  </a:moveTo>
                  <a:lnTo>
                    <a:pt x="184213" y="12"/>
                  </a:lnTo>
                  <a:lnTo>
                    <a:pt x="184213" y="20967"/>
                  </a:lnTo>
                  <a:lnTo>
                    <a:pt x="210807" y="20967"/>
                  </a:lnTo>
                  <a:lnTo>
                    <a:pt x="215150" y="16027"/>
                  </a:lnTo>
                  <a:lnTo>
                    <a:pt x="219240" y="10883"/>
                  </a:lnTo>
                  <a:lnTo>
                    <a:pt x="223062" y="5549"/>
                  </a:lnTo>
                  <a:lnTo>
                    <a:pt x="226618" y="12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40">
              <a:extLst>
                <a:ext uri="{FF2B5EF4-FFF2-40B4-BE49-F238E27FC236}">
                  <a16:creationId xmlns:a16="http://schemas.microsoft.com/office/drawing/2014/main" id="{08F3454D-88A1-354E-87EA-48DF5EF7583A}"/>
                </a:ext>
              </a:extLst>
            </p:cNvPr>
            <p:cNvSpPr/>
            <p:nvPr/>
          </p:nvSpPr>
          <p:spPr>
            <a:xfrm>
              <a:off x="6143037" y="9992532"/>
              <a:ext cx="259715" cy="182880"/>
            </a:xfrm>
            <a:custGeom>
              <a:avLst/>
              <a:gdLst/>
              <a:ahLst/>
              <a:cxnLst/>
              <a:rect l="l" t="t" r="r" b="b"/>
              <a:pathLst>
                <a:path w="259714" h="182879">
                  <a:moveTo>
                    <a:pt x="48348" y="181610"/>
                  </a:moveTo>
                  <a:lnTo>
                    <a:pt x="43764" y="181610"/>
                  </a:lnTo>
                  <a:lnTo>
                    <a:pt x="44145" y="182880"/>
                  </a:lnTo>
                  <a:lnTo>
                    <a:pt x="45923" y="182880"/>
                  </a:lnTo>
                  <a:lnTo>
                    <a:pt x="48348" y="181610"/>
                  </a:lnTo>
                  <a:close/>
                </a:path>
                <a:path w="259714" h="182879">
                  <a:moveTo>
                    <a:pt x="111315" y="181610"/>
                  </a:moveTo>
                  <a:lnTo>
                    <a:pt x="48348" y="181610"/>
                  </a:lnTo>
                  <a:lnTo>
                    <a:pt x="49872" y="182880"/>
                  </a:lnTo>
                  <a:lnTo>
                    <a:pt x="98590" y="182880"/>
                  </a:lnTo>
                  <a:lnTo>
                    <a:pt x="111315" y="181610"/>
                  </a:lnTo>
                  <a:close/>
                </a:path>
                <a:path w="259714" h="182879">
                  <a:moveTo>
                    <a:pt x="125044" y="147320"/>
                  </a:moveTo>
                  <a:lnTo>
                    <a:pt x="11442" y="147320"/>
                  </a:lnTo>
                  <a:lnTo>
                    <a:pt x="12090" y="148590"/>
                  </a:lnTo>
                  <a:lnTo>
                    <a:pt x="11963" y="149860"/>
                  </a:lnTo>
                  <a:lnTo>
                    <a:pt x="12458" y="152400"/>
                  </a:lnTo>
                  <a:lnTo>
                    <a:pt x="14249" y="157480"/>
                  </a:lnTo>
                  <a:lnTo>
                    <a:pt x="14376" y="158750"/>
                  </a:lnTo>
                  <a:lnTo>
                    <a:pt x="15265" y="160020"/>
                  </a:lnTo>
                  <a:lnTo>
                    <a:pt x="15773" y="161290"/>
                  </a:lnTo>
                  <a:lnTo>
                    <a:pt x="16789" y="162560"/>
                  </a:lnTo>
                  <a:lnTo>
                    <a:pt x="17551" y="165100"/>
                  </a:lnTo>
                  <a:lnTo>
                    <a:pt x="18186" y="166370"/>
                  </a:lnTo>
                  <a:lnTo>
                    <a:pt x="20485" y="168910"/>
                  </a:lnTo>
                  <a:lnTo>
                    <a:pt x="22136" y="171450"/>
                  </a:lnTo>
                  <a:lnTo>
                    <a:pt x="24676" y="173990"/>
                  </a:lnTo>
                  <a:lnTo>
                    <a:pt x="26581" y="175260"/>
                  </a:lnTo>
                  <a:lnTo>
                    <a:pt x="27863" y="176530"/>
                  </a:lnTo>
                  <a:lnTo>
                    <a:pt x="30022" y="177800"/>
                  </a:lnTo>
                  <a:lnTo>
                    <a:pt x="31673" y="177800"/>
                  </a:lnTo>
                  <a:lnTo>
                    <a:pt x="34480" y="179070"/>
                  </a:lnTo>
                  <a:lnTo>
                    <a:pt x="35750" y="180340"/>
                  </a:lnTo>
                  <a:lnTo>
                    <a:pt x="38163" y="180340"/>
                  </a:lnTo>
                  <a:lnTo>
                    <a:pt x="39052" y="181610"/>
                  </a:lnTo>
                  <a:lnTo>
                    <a:pt x="120345" y="181610"/>
                  </a:lnTo>
                  <a:lnTo>
                    <a:pt x="122123" y="180340"/>
                  </a:lnTo>
                  <a:lnTo>
                    <a:pt x="124421" y="179070"/>
                  </a:lnTo>
                  <a:lnTo>
                    <a:pt x="125818" y="177800"/>
                  </a:lnTo>
                  <a:lnTo>
                    <a:pt x="126707" y="175260"/>
                  </a:lnTo>
                  <a:lnTo>
                    <a:pt x="126961" y="173990"/>
                  </a:lnTo>
                  <a:lnTo>
                    <a:pt x="127215" y="173990"/>
                  </a:lnTo>
                  <a:lnTo>
                    <a:pt x="127342" y="172720"/>
                  </a:lnTo>
                  <a:lnTo>
                    <a:pt x="127088" y="171450"/>
                  </a:lnTo>
                  <a:lnTo>
                    <a:pt x="127342" y="170180"/>
                  </a:lnTo>
                  <a:lnTo>
                    <a:pt x="126834" y="168910"/>
                  </a:lnTo>
                  <a:lnTo>
                    <a:pt x="125818" y="167640"/>
                  </a:lnTo>
                  <a:lnTo>
                    <a:pt x="125564" y="166370"/>
                  </a:lnTo>
                  <a:lnTo>
                    <a:pt x="125044" y="166370"/>
                  </a:lnTo>
                  <a:lnTo>
                    <a:pt x="124536" y="165100"/>
                  </a:lnTo>
                  <a:lnTo>
                    <a:pt x="123151" y="165100"/>
                  </a:lnTo>
                  <a:lnTo>
                    <a:pt x="122758" y="163830"/>
                  </a:lnTo>
                  <a:lnTo>
                    <a:pt x="122504" y="163830"/>
                  </a:lnTo>
                  <a:lnTo>
                    <a:pt x="120853" y="162560"/>
                  </a:lnTo>
                  <a:lnTo>
                    <a:pt x="119075" y="162560"/>
                  </a:lnTo>
                  <a:lnTo>
                    <a:pt x="119329" y="161290"/>
                  </a:lnTo>
                  <a:lnTo>
                    <a:pt x="119583" y="160020"/>
                  </a:lnTo>
                  <a:lnTo>
                    <a:pt x="119202" y="160020"/>
                  </a:lnTo>
                  <a:lnTo>
                    <a:pt x="119837" y="157480"/>
                  </a:lnTo>
                  <a:lnTo>
                    <a:pt x="117932" y="152400"/>
                  </a:lnTo>
                  <a:lnTo>
                    <a:pt x="120853" y="151130"/>
                  </a:lnTo>
                  <a:lnTo>
                    <a:pt x="122885" y="151130"/>
                  </a:lnTo>
                  <a:lnTo>
                    <a:pt x="125044" y="147320"/>
                  </a:lnTo>
                  <a:close/>
                </a:path>
                <a:path w="259714" h="182879">
                  <a:moveTo>
                    <a:pt x="245021" y="161290"/>
                  </a:moveTo>
                  <a:lnTo>
                    <a:pt x="140957" y="161290"/>
                  </a:lnTo>
                  <a:lnTo>
                    <a:pt x="140576" y="162560"/>
                  </a:lnTo>
                  <a:lnTo>
                    <a:pt x="139052" y="162560"/>
                  </a:lnTo>
                  <a:lnTo>
                    <a:pt x="138036" y="163830"/>
                  </a:lnTo>
                  <a:lnTo>
                    <a:pt x="136512" y="163830"/>
                  </a:lnTo>
                  <a:lnTo>
                    <a:pt x="135610" y="166370"/>
                  </a:lnTo>
                  <a:lnTo>
                    <a:pt x="134975" y="167640"/>
                  </a:lnTo>
                  <a:lnTo>
                    <a:pt x="134594" y="167640"/>
                  </a:lnTo>
                  <a:lnTo>
                    <a:pt x="134594" y="168910"/>
                  </a:lnTo>
                  <a:lnTo>
                    <a:pt x="134213" y="170180"/>
                  </a:lnTo>
                  <a:lnTo>
                    <a:pt x="133705" y="171450"/>
                  </a:lnTo>
                  <a:lnTo>
                    <a:pt x="134848" y="173990"/>
                  </a:lnTo>
                  <a:lnTo>
                    <a:pt x="135737" y="175260"/>
                  </a:lnTo>
                  <a:lnTo>
                    <a:pt x="137007" y="177800"/>
                  </a:lnTo>
                  <a:lnTo>
                    <a:pt x="140195" y="179070"/>
                  </a:lnTo>
                  <a:lnTo>
                    <a:pt x="142735" y="180340"/>
                  </a:lnTo>
                  <a:lnTo>
                    <a:pt x="144513" y="181610"/>
                  </a:lnTo>
                  <a:lnTo>
                    <a:pt x="169316" y="181610"/>
                  </a:lnTo>
                  <a:lnTo>
                    <a:pt x="171107" y="180340"/>
                  </a:lnTo>
                  <a:lnTo>
                    <a:pt x="216522" y="180340"/>
                  </a:lnTo>
                  <a:lnTo>
                    <a:pt x="218046" y="179070"/>
                  </a:lnTo>
                  <a:lnTo>
                    <a:pt x="222376" y="179070"/>
                  </a:lnTo>
                  <a:lnTo>
                    <a:pt x="225043" y="177800"/>
                  </a:lnTo>
                  <a:lnTo>
                    <a:pt x="226199" y="177800"/>
                  </a:lnTo>
                  <a:lnTo>
                    <a:pt x="226326" y="176530"/>
                  </a:lnTo>
                  <a:lnTo>
                    <a:pt x="228993" y="176530"/>
                  </a:lnTo>
                  <a:lnTo>
                    <a:pt x="231533" y="175260"/>
                  </a:lnTo>
                  <a:lnTo>
                    <a:pt x="233184" y="173990"/>
                  </a:lnTo>
                  <a:lnTo>
                    <a:pt x="234213" y="172720"/>
                  </a:lnTo>
                  <a:lnTo>
                    <a:pt x="234721" y="172720"/>
                  </a:lnTo>
                  <a:lnTo>
                    <a:pt x="235610" y="171450"/>
                  </a:lnTo>
                  <a:lnTo>
                    <a:pt x="236753" y="171450"/>
                  </a:lnTo>
                  <a:lnTo>
                    <a:pt x="237261" y="170180"/>
                  </a:lnTo>
                  <a:lnTo>
                    <a:pt x="238023" y="170180"/>
                  </a:lnTo>
                  <a:lnTo>
                    <a:pt x="239293" y="168910"/>
                  </a:lnTo>
                  <a:lnTo>
                    <a:pt x="240182" y="167640"/>
                  </a:lnTo>
                  <a:lnTo>
                    <a:pt x="242227" y="165100"/>
                  </a:lnTo>
                  <a:lnTo>
                    <a:pt x="244132" y="162560"/>
                  </a:lnTo>
                  <a:lnTo>
                    <a:pt x="245021" y="161290"/>
                  </a:lnTo>
                  <a:close/>
                </a:path>
                <a:path w="259714" h="182879">
                  <a:moveTo>
                    <a:pt x="198069" y="180340"/>
                  </a:moveTo>
                  <a:lnTo>
                    <a:pt x="171107" y="180340"/>
                  </a:lnTo>
                  <a:lnTo>
                    <a:pt x="172377" y="181610"/>
                  </a:lnTo>
                  <a:lnTo>
                    <a:pt x="197688" y="181610"/>
                  </a:lnTo>
                  <a:lnTo>
                    <a:pt x="198069" y="180340"/>
                  </a:lnTo>
                  <a:close/>
                </a:path>
                <a:path w="259714" h="182879">
                  <a:moveTo>
                    <a:pt x="202145" y="180340"/>
                  </a:moveTo>
                  <a:lnTo>
                    <a:pt x="198704" y="180340"/>
                  </a:lnTo>
                  <a:lnTo>
                    <a:pt x="200113" y="181610"/>
                  </a:lnTo>
                  <a:lnTo>
                    <a:pt x="202145" y="180340"/>
                  </a:lnTo>
                  <a:close/>
                </a:path>
                <a:path w="259714" h="182879">
                  <a:moveTo>
                    <a:pt x="205701" y="180340"/>
                  </a:moveTo>
                  <a:lnTo>
                    <a:pt x="202145" y="180340"/>
                  </a:lnTo>
                  <a:lnTo>
                    <a:pt x="203555" y="181610"/>
                  </a:lnTo>
                  <a:lnTo>
                    <a:pt x="204558" y="181610"/>
                  </a:lnTo>
                  <a:lnTo>
                    <a:pt x="205701" y="180340"/>
                  </a:lnTo>
                  <a:close/>
                </a:path>
                <a:path w="259714" h="182879">
                  <a:moveTo>
                    <a:pt x="206603" y="180340"/>
                  </a:moveTo>
                  <a:lnTo>
                    <a:pt x="206336" y="180340"/>
                  </a:lnTo>
                  <a:lnTo>
                    <a:pt x="206603" y="181610"/>
                  </a:lnTo>
                  <a:lnTo>
                    <a:pt x="206603" y="180340"/>
                  </a:lnTo>
                  <a:close/>
                </a:path>
                <a:path w="259714" h="182879">
                  <a:moveTo>
                    <a:pt x="209016" y="180340"/>
                  </a:moveTo>
                  <a:lnTo>
                    <a:pt x="206603" y="180340"/>
                  </a:lnTo>
                  <a:lnTo>
                    <a:pt x="206857" y="181610"/>
                  </a:lnTo>
                  <a:lnTo>
                    <a:pt x="209016" y="180340"/>
                  </a:lnTo>
                  <a:close/>
                </a:path>
                <a:path w="259714" h="182879">
                  <a:moveTo>
                    <a:pt x="245021" y="160020"/>
                  </a:moveTo>
                  <a:lnTo>
                    <a:pt x="141338" y="160020"/>
                  </a:lnTo>
                  <a:lnTo>
                    <a:pt x="140576" y="161290"/>
                  </a:lnTo>
                  <a:lnTo>
                    <a:pt x="245148" y="161290"/>
                  </a:lnTo>
                  <a:lnTo>
                    <a:pt x="245021" y="160020"/>
                  </a:lnTo>
                  <a:close/>
                </a:path>
                <a:path w="259714" h="182879">
                  <a:moveTo>
                    <a:pt x="245402" y="160020"/>
                  </a:moveTo>
                  <a:lnTo>
                    <a:pt x="245275" y="161290"/>
                  </a:lnTo>
                  <a:lnTo>
                    <a:pt x="245402" y="160020"/>
                  </a:lnTo>
                  <a:close/>
                </a:path>
                <a:path w="259714" h="182879">
                  <a:moveTo>
                    <a:pt x="247307" y="156210"/>
                  </a:moveTo>
                  <a:lnTo>
                    <a:pt x="140830" y="156210"/>
                  </a:lnTo>
                  <a:lnTo>
                    <a:pt x="141084" y="157480"/>
                  </a:lnTo>
                  <a:lnTo>
                    <a:pt x="140957" y="158750"/>
                  </a:lnTo>
                  <a:lnTo>
                    <a:pt x="140957" y="160020"/>
                  </a:lnTo>
                  <a:lnTo>
                    <a:pt x="245529" y="160020"/>
                  </a:lnTo>
                  <a:lnTo>
                    <a:pt x="245656" y="158750"/>
                  </a:lnTo>
                  <a:lnTo>
                    <a:pt x="246164" y="158750"/>
                  </a:lnTo>
                  <a:lnTo>
                    <a:pt x="246291" y="157480"/>
                  </a:lnTo>
                  <a:lnTo>
                    <a:pt x="247053" y="157480"/>
                  </a:lnTo>
                  <a:lnTo>
                    <a:pt x="247307" y="156210"/>
                  </a:lnTo>
                  <a:close/>
                </a:path>
                <a:path w="259714" h="182879">
                  <a:moveTo>
                    <a:pt x="248831" y="152400"/>
                  </a:moveTo>
                  <a:lnTo>
                    <a:pt x="140957" y="152400"/>
                  </a:lnTo>
                  <a:lnTo>
                    <a:pt x="141084" y="153670"/>
                  </a:lnTo>
                  <a:lnTo>
                    <a:pt x="140830" y="154940"/>
                  </a:lnTo>
                  <a:lnTo>
                    <a:pt x="141084" y="156210"/>
                  </a:lnTo>
                  <a:lnTo>
                    <a:pt x="247573" y="156210"/>
                  </a:lnTo>
                  <a:lnTo>
                    <a:pt x="247688" y="153670"/>
                  </a:lnTo>
                  <a:lnTo>
                    <a:pt x="248831" y="153670"/>
                  </a:lnTo>
                  <a:lnTo>
                    <a:pt x="248831" y="152400"/>
                  </a:lnTo>
                  <a:close/>
                </a:path>
                <a:path w="259714" h="182879">
                  <a:moveTo>
                    <a:pt x="248831" y="151130"/>
                  </a:moveTo>
                  <a:lnTo>
                    <a:pt x="139941" y="151130"/>
                  </a:lnTo>
                  <a:lnTo>
                    <a:pt x="140576" y="152400"/>
                  </a:lnTo>
                  <a:lnTo>
                    <a:pt x="248970" y="152400"/>
                  </a:lnTo>
                  <a:lnTo>
                    <a:pt x="248831" y="151130"/>
                  </a:lnTo>
                  <a:close/>
                </a:path>
                <a:path w="259714" h="182879">
                  <a:moveTo>
                    <a:pt x="258889" y="134620"/>
                  </a:moveTo>
                  <a:lnTo>
                    <a:pt x="134721" y="134620"/>
                  </a:lnTo>
                  <a:lnTo>
                    <a:pt x="134721" y="135890"/>
                  </a:lnTo>
                  <a:lnTo>
                    <a:pt x="134594" y="137160"/>
                  </a:lnTo>
                  <a:lnTo>
                    <a:pt x="133705" y="137160"/>
                  </a:lnTo>
                  <a:lnTo>
                    <a:pt x="134213" y="138430"/>
                  </a:lnTo>
                  <a:lnTo>
                    <a:pt x="133578" y="138430"/>
                  </a:lnTo>
                  <a:lnTo>
                    <a:pt x="133324" y="140970"/>
                  </a:lnTo>
                  <a:lnTo>
                    <a:pt x="133705" y="144780"/>
                  </a:lnTo>
                  <a:lnTo>
                    <a:pt x="134721" y="146050"/>
                  </a:lnTo>
                  <a:lnTo>
                    <a:pt x="134594" y="147320"/>
                  </a:lnTo>
                  <a:lnTo>
                    <a:pt x="135864" y="148590"/>
                  </a:lnTo>
                  <a:lnTo>
                    <a:pt x="137261" y="149860"/>
                  </a:lnTo>
                  <a:lnTo>
                    <a:pt x="138404" y="151130"/>
                  </a:lnTo>
                  <a:lnTo>
                    <a:pt x="249212" y="151130"/>
                  </a:lnTo>
                  <a:lnTo>
                    <a:pt x="249212" y="149860"/>
                  </a:lnTo>
                  <a:lnTo>
                    <a:pt x="250113" y="149860"/>
                  </a:lnTo>
                  <a:lnTo>
                    <a:pt x="249085" y="148590"/>
                  </a:lnTo>
                  <a:lnTo>
                    <a:pt x="249859" y="148590"/>
                  </a:lnTo>
                  <a:lnTo>
                    <a:pt x="249720" y="147320"/>
                  </a:lnTo>
                  <a:lnTo>
                    <a:pt x="249986" y="146050"/>
                  </a:lnTo>
                  <a:lnTo>
                    <a:pt x="250228" y="146050"/>
                  </a:lnTo>
                  <a:lnTo>
                    <a:pt x="250228" y="144780"/>
                  </a:lnTo>
                  <a:lnTo>
                    <a:pt x="249351" y="143510"/>
                  </a:lnTo>
                  <a:lnTo>
                    <a:pt x="251637" y="142240"/>
                  </a:lnTo>
                  <a:lnTo>
                    <a:pt x="252272" y="140970"/>
                  </a:lnTo>
                  <a:lnTo>
                    <a:pt x="252526" y="140970"/>
                  </a:lnTo>
                  <a:lnTo>
                    <a:pt x="253161" y="139700"/>
                  </a:lnTo>
                  <a:lnTo>
                    <a:pt x="254685" y="139700"/>
                  </a:lnTo>
                  <a:lnTo>
                    <a:pt x="255955" y="138430"/>
                  </a:lnTo>
                  <a:lnTo>
                    <a:pt x="257987" y="135890"/>
                  </a:lnTo>
                  <a:lnTo>
                    <a:pt x="258889" y="134620"/>
                  </a:lnTo>
                  <a:close/>
                </a:path>
                <a:path w="259714" h="182879">
                  <a:moveTo>
                    <a:pt x="126707" y="142240"/>
                  </a:moveTo>
                  <a:lnTo>
                    <a:pt x="5981" y="142240"/>
                  </a:lnTo>
                  <a:lnTo>
                    <a:pt x="6997" y="143510"/>
                  </a:lnTo>
                  <a:lnTo>
                    <a:pt x="7505" y="143510"/>
                  </a:lnTo>
                  <a:lnTo>
                    <a:pt x="8775" y="144780"/>
                  </a:lnTo>
                  <a:lnTo>
                    <a:pt x="9791" y="146050"/>
                  </a:lnTo>
                  <a:lnTo>
                    <a:pt x="11061" y="147320"/>
                  </a:lnTo>
                  <a:lnTo>
                    <a:pt x="125691" y="147320"/>
                  </a:lnTo>
                  <a:lnTo>
                    <a:pt x="125691" y="146050"/>
                  </a:lnTo>
                  <a:lnTo>
                    <a:pt x="126072" y="146050"/>
                  </a:lnTo>
                  <a:lnTo>
                    <a:pt x="126453" y="144780"/>
                  </a:lnTo>
                  <a:lnTo>
                    <a:pt x="126453" y="143510"/>
                  </a:lnTo>
                  <a:lnTo>
                    <a:pt x="126707" y="142240"/>
                  </a:lnTo>
                  <a:close/>
                </a:path>
                <a:path w="259714" h="182879">
                  <a:moveTo>
                    <a:pt x="123151" y="133350"/>
                  </a:moveTo>
                  <a:lnTo>
                    <a:pt x="5727" y="133350"/>
                  </a:lnTo>
                  <a:lnTo>
                    <a:pt x="5854" y="134620"/>
                  </a:lnTo>
                  <a:lnTo>
                    <a:pt x="2412" y="134620"/>
                  </a:lnTo>
                  <a:lnTo>
                    <a:pt x="1269" y="135890"/>
                  </a:lnTo>
                  <a:lnTo>
                    <a:pt x="507" y="137160"/>
                  </a:lnTo>
                  <a:lnTo>
                    <a:pt x="0" y="137160"/>
                  </a:lnTo>
                  <a:lnTo>
                    <a:pt x="1269" y="139700"/>
                  </a:lnTo>
                  <a:lnTo>
                    <a:pt x="5092" y="142240"/>
                  </a:lnTo>
                  <a:lnTo>
                    <a:pt x="127088" y="142240"/>
                  </a:lnTo>
                  <a:lnTo>
                    <a:pt x="126961" y="140970"/>
                  </a:lnTo>
                  <a:lnTo>
                    <a:pt x="126326" y="139700"/>
                  </a:lnTo>
                  <a:lnTo>
                    <a:pt x="126707" y="138430"/>
                  </a:lnTo>
                  <a:lnTo>
                    <a:pt x="125691" y="137160"/>
                  </a:lnTo>
                  <a:lnTo>
                    <a:pt x="125310" y="135890"/>
                  </a:lnTo>
                  <a:lnTo>
                    <a:pt x="123647" y="134620"/>
                  </a:lnTo>
                  <a:lnTo>
                    <a:pt x="123151" y="133350"/>
                  </a:lnTo>
                  <a:close/>
                </a:path>
                <a:path w="259714" h="182879">
                  <a:moveTo>
                    <a:pt x="134467" y="135890"/>
                  </a:moveTo>
                  <a:lnTo>
                    <a:pt x="134340" y="137160"/>
                  </a:lnTo>
                  <a:lnTo>
                    <a:pt x="134594" y="137160"/>
                  </a:lnTo>
                  <a:lnTo>
                    <a:pt x="134467" y="135890"/>
                  </a:lnTo>
                  <a:close/>
                </a:path>
                <a:path w="259714" h="182879">
                  <a:moveTo>
                    <a:pt x="255574" y="130810"/>
                  </a:moveTo>
                  <a:lnTo>
                    <a:pt x="138671" y="130810"/>
                  </a:lnTo>
                  <a:lnTo>
                    <a:pt x="138798" y="132080"/>
                  </a:lnTo>
                  <a:lnTo>
                    <a:pt x="137007" y="132080"/>
                  </a:lnTo>
                  <a:lnTo>
                    <a:pt x="136512" y="133350"/>
                  </a:lnTo>
                  <a:lnTo>
                    <a:pt x="135737" y="133350"/>
                  </a:lnTo>
                  <a:lnTo>
                    <a:pt x="135610" y="134620"/>
                  </a:lnTo>
                  <a:lnTo>
                    <a:pt x="259016" y="134620"/>
                  </a:lnTo>
                  <a:lnTo>
                    <a:pt x="259143" y="133350"/>
                  </a:lnTo>
                  <a:lnTo>
                    <a:pt x="257746" y="132080"/>
                  </a:lnTo>
                  <a:lnTo>
                    <a:pt x="255574" y="130810"/>
                  </a:lnTo>
                  <a:close/>
                </a:path>
                <a:path w="259714" h="182879">
                  <a:moveTo>
                    <a:pt x="183832" y="102870"/>
                  </a:moveTo>
                  <a:lnTo>
                    <a:pt x="9283" y="102870"/>
                  </a:lnTo>
                  <a:lnTo>
                    <a:pt x="9410" y="104140"/>
                  </a:lnTo>
                  <a:lnTo>
                    <a:pt x="9029" y="106680"/>
                  </a:lnTo>
                  <a:lnTo>
                    <a:pt x="8140" y="107950"/>
                  </a:lnTo>
                  <a:lnTo>
                    <a:pt x="8267" y="111760"/>
                  </a:lnTo>
                  <a:lnTo>
                    <a:pt x="7759" y="111760"/>
                  </a:lnTo>
                  <a:lnTo>
                    <a:pt x="8267" y="113030"/>
                  </a:lnTo>
                  <a:lnTo>
                    <a:pt x="7886" y="114300"/>
                  </a:lnTo>
                  <a:lnTo>
                    <a:pt x="7251" y="116840"/>
                  </a:lnTo>
                  <a:lnTo>
                    <a:pt x="7632" y="118110"/>
                  </a:lnTo>
                  <a:lnTo>
                    <a:pt x="7632" y="121920"/>
                  </a:lnTo>
                  <a:lnTo>
                    <a:pt x="7886" y="124460"/>
                  </a:lnTo>
                  <a:lnTo>
                    <a:pt x="7124" y="128270"/>
                  </a:lnTo>
                  <a:lnTo>
                    <a:pt x="7759" y="133350"/>
                  </a:lnTo>
                  <a:lnTo>
                    <a:pt x="122123" y="133350"/>
                  </a:lnTo>
                  <a:lnTo>
                    <a:pt x="121488" y="132080"/>
                  </a:lnTo>
                  <a:lnTo>
                    <a:pt x="82689" y="132080"/>
                  </a:lnTo>
                  <a:lnTo>
                    <a:pt x="82054" y="130810"/>
                  </a:lnTo>
                  <a:lnTo>
                    <a:pt x="81419" y="129540"/>
                  </a:lnTo>
                  <a:lnTo>
                    <a:pt x="81927" y="128270"/>
                  </a:lnTo>
                  <a:lnTo>
                    <a:pt x="81292" y="128270"/>
                  </a:lnTo>
                  <a:lnTo>
                    <a:pt x="81419" y="127000"/>
                  </a:lnTo>
                  <a:lnTo>
                    <a:pt x="80784" y="125730"/>
                  </a:lnTo>
                  <a:lnTo>
                    <a:pt x="80911" y="124460"/>
                  </a:lnTo>
                  <a:lnTo>
                    <a:pt x="110680" y="124460"/>
                  </a:lnTo>
                  <a:lnTo>
                    <a:pt x="111569" y="123190"/>
                  </a:lnTo>
                  <a:lnTo>
                    <a:pt x="142227" y="123190"/>
                  </a:lnTo>
                  <a:lnTo>
                    <a:pt x="143116" y="121920"/>
                  </a:lnTo>
                  <a:lnTo>
                    <a:pt x="177977" y="121920"/>
                  </a:lnTo>
                  <a:lnTo>
                    <a:pt x="178739" y="120650"/>
                  </a:lnTo>
                  <a:lnTo>
                    <a:pt x="179247" y="119380"/>
                  </a:lnTo>
                  <a:lnTo>
                    <a:pt x="181419" y="116840"/>
                  </a:lnTo>
                  <a:lnTo>
                    <a:pt x="181279" y="115570"/>
                  </a:lnTo>
                  <a:lnTo>
                    <a:pt x="182054" y="115570"/>
                  </a:lnTo>
                  <a:lnTo>
                    <a:pt x="182054" y="114300"/>
                  </a:lnTo>
                  <a:lnTo>
                    <a:pt x="182422" y="114300"/>
                  </a:lnTo>
                  <a:lnTo>
                    <a:pt x="182422" y="113030"/>
                  </a:lnTo>
                  <a:lnTo>
                    <a:pt x="182562" y="113030"/>
                  </a:lnTo>
                  <a:lnTo>
                    <a:pt x="182816" y="111760"/>
                  </a:lnTo>
                  <a:lnTo>
                    <a:pt x="182930" y="107950"/>
                  </a:lnTo>
                  <a:lnTo>
                    <a:pt x="183197" y="107950"/>
                  </a:lnTo>
                  <a:lnTo>
                    <a:pt x="183197" y="106680"/>
                  </a:lnTo>
                  <a:lnTo>
                    <a:pt x="183451" y="106680"/>
                  </a:lnTo>
                  <a:lnTo>
                    <a:pt x="183959" y="105410"/>
                  </a:lnTo>
                  <a:lnTo>
                    <a:pt x="183451" y="104140"/>
                  </a:lnTo>
                  <a:lnTo>
                    <a:pt x="183832" y="102870"/>
                  </a:lnTo>
                  <a:close/>
                </a:path>
                <a:path w="259714" h="182879">
                  <a:moveTo>
                    <a:pt x="120853" y="130810"/>
                  </a:moveTo>
                  <a:lnTo>
                    <a:pt x="83324" y="130810"/>
                  </a:lnTo>
                  <a:lnTo>
                    <a:pt x="82689" y="132080"/>
                  </a:lnTo>
                  <a:lnTo>
                    <a:pt x="121488" y="132080"/>
                  </a:lnTo>
                  <a:lnTo>
                    <a:pt x="120853" y="130810"/>
                  </a:lnTo>
                  <a:close/>
                </a:path>
                <a:path w="259714" h="182879">
                  <a:moveTo>
                    <a:pt x="117678" y="129540"/>
                  </a:moveTo>
                  <a:lnTo>
                    <a:pt x="92608" y="129540"/>
                  </a:lnTo>
                  <a:lnTo>
                    <a:pt x="90068" y="130810"/>
                  </a:lnTo>
                  <a:lnTo>
                    <a:pt x="119583" y="130810"/>
                  </a:lnTo>
                  <a:lnTo>
                    <a:pt x="117678" y="129540"/>
                  </a:lnTo>
                  <a:close/>
                </a:path>
                <a:path w="259714" h="182879">
                  <a:moveTo>
                    <a:pt x="167538" y="129540"/>
                  </a:moveTo>
                  <a:lnTo>
                    <a:pt x="140195" y="129540"/>
                  </a:lnTo>
                  <a:lnTo>
                    <a:pt x="139420" y="130810"/>
                  </a:lnTo>
                  <a:lnTo>
                    <a:pt x="168173" y="130810"/>
                  </a:lnTo>
                  <a:lnTo>
                    <a:pt x="167538" y="129540"/>
                  </a:lnTo>
                  <a:close/>
                </a:path>
                <a:path w="259714" h="182879">
                  <a:moveTo>
                    <a:pt x="169456" y="129540"/>
                  </a:moveTo>
                  <a:lnTo>
                    <a:pt x="168173" y="130810"/>
                  </a:lnTo>
                  <a:lnTo>
                    <a:pt x="169710" y="130810"/>
                  </a:lnTo>
                  <a:lnTo>
                    <a:pt x="169456" y="129540"/>
                  </a:lnTo>
                  <a:close/>
                </a:path>
                <a:path w="259714" h="182879">
                  <a:moveTo>
                    <a:pt x="252653" y="129540"/>
                  </a:moveTo>
                  <a:lnTo>
                    <a:pt x="177215" y="129540"/>
                  </a:lnTo>
                  <a:lnTo>
                    <a:pt x="177469" y="130810"/>
                  </a:lnTo>
                  <a:lnTo>
                    <a:pt x="252780" y="130810"/>
                  </a:lnTo>
                  <a:lnTo>
                    <a:pt x="252653" y="129540"/>
                  </a:lnTo>
                  <a:close/>
                </a:path>
                <a:path w="259714" h="182879">
                  <a:moveTo>
                    <a:pt x="252907" y="129540"/>
                  </a:moveTo>
                  <a:lnTo>
                    <a:pt x="252780" y="130810"/>
                  </a:lnTo>
                  <a:lnTo>
                    <a:pt x="253288" y="130810"/>
                  </a:lnTo>
                  <a:lnTo>
                    <a:pt x="252907" y="129540"/>
                  </a:lnTo>
                  <a:close/>
                </a:path>
                <a:path w="259714" h="182879">
                  <a:moveTo>
                    <a:pt x="99479" y="125730"/>
                  </a:moveTo>
                  <a:lnTo>
                    <a:pt x="82435" y="125730"/>
                  </a:lnTo>
                  <a:lnTo>
                    <a:pt x="83705" y="128270"/>
                  </a:lnTo>
                  <a:lnTo>
                    <a:pt x="84975" y="129540"/>
                  </a:lnTo>
                  <a:lnTo>
                    <a:pt x="86118" y="129540"/>
                  </a:lnTo>
                  <a:lnTo>
                    <a:pt x="86118" y="128270"/>
                  </a:lnTo>
                  <a:lnTo>
                    <a:pt x="89433" y="128270"/>
                  </a:lnTo>
                  <a:lnTo>
                    <a:pt x="90957" y="127000"/>
                  </a:lnTo>
                  <a:lnTo>
                    <a:pt x="98844" y="127000"/>
                  </a:lnTo>
                  <a:lnTo>
                    <a:pt x="99479" y="125730"/>
                  </a:lnTo>
                  <a:close/>
                </a:path>
                <a:path w="259714" h="182879">
                  <a:moveTo>
                    <a:pt x="87020" y="128270"/>
                  </a:moveTo>
                  <a:lnTo>
                    <a:pt x="86118" y="128270"/>
                  </a:lnTo>
                  <a:lnTo>
                    <a:pt x="87020" y="129540"/>
                  </a:lnTo>
                  <a:lnTo>
                    <a:pt x="87020" y="128270"/>
                  </a:lnTo>
                  <a:close/>
                </a:path>
                <a:path w="259714" h="182879">
                  <a:moveTo>
                    <a:pt x="88163" y="128270"/>
                  </a:moveTo>
                  <a:lnTo>
                    <a:pt x="87020" y="128270"/>
                  </a:lnTo>
                  <a:lnTo>
                    <a:pt x="87782" y="129540"/>
                  </a:lnTo>
                  <a:lnTo>
                    <a:pt x="88163" y="128270"/>
                  </a:lnTo>
                  <a:close/>
                </a:path>
                <a:path w="259714" h="182879">
                  <a:moveTo>
                    <a:pt x="117043" y="128270"/>
                  </a:moveTo>
                  <a:lnTo>
                    <a:pt x="99999" y="128270"/>
                  </a:lnTo>
                  <a:lnTo>
                    <a:pt x="99225" y="129540"/>
                  </a:lnTo>
                  <a:lnTo>
                    <a:pt x="117551" y="129540"/>
                  </a:lnTo>
                  <a:lnTo>
                    <a:pt x="117043" y="128270"/>
                  </a:lnTo>
                  <a:close/>
                </a:path>
                <a:path w="259714" h="182879">
                  <a:moveTo>
                    <a:pt x="162699" y="128270"/>
                  </a:moveTo>
                  <a:lnTo>
                    <a:pt x="144005" y="128270"/>
                  </a:lnTo>
                  <a:lnTo>
                    <a:pt x="142735" y="129540"/>
                  </a:lnTo>
                  <a:lnTo>
                    <a:pt x="163220" y="129540"/>
                  </a:lnTo>
                  <a:lnTo>
                    <a:pt x="162699" y="128270"/>
                  </a:lnTo>
                  <a:close/>
                </a:path>
                <a:path w="259714" h="182879">
                  <a:moveTo>
                    <a:pt x="249034" y="101600"/>
                  </a:moveTo>
                  <a:lnTo>
                    <a:pt x="184848" y="101600"/>
                  </a:lnTo>
                  <a:lnTo>
                    <a:pt x="187388" y="104140"/>
                  </a:lnTo>
                  <a:lnTo>
                    <a:pt x="188404" y="106680"/>
                  </a:lnTo>
                  <a:lnTo>
                    <a:pt x="190703" y="109220"/>
                  </a:lnTo>
                  <a:lnTo>
                    <a:pt x="191211" y="110490"/>
                  </a:lnTo>
                  <a:lnTo>
                    <a:pt x="192354" y="111760"/>
                  </a:lnTo>
                  <a:lnTo>
                    <a:pt x="193116" y="113030"/>
                  </a:lnTo>
                  <a:lnTo>
                    <a:pt x="193370" y="114300"/>
                  </a:lnTo>
                  <a:lnTo>
                    <a:pt x="194894" y="114300"/>
                  </a:lnTo>
                  <a:lnTo>
                    <a:pt x="195402" y="116840"/>
                  </a:lnTo>
                  <a:lnTo>
                    <a:pt x="196037" y="118110"/>
                  </a:lnTo>
                  <a:lnTo>
                    <a:pt x="197053" y="118110"/>
                  </a:lnTo>
                  <a:lnTo>
                    <a:pt x="197319" y="119380"/>
                  </a:lnTo>
                  <a:lnTo>
                    <a:pt x="198069" y="119380"/>
                  </a:lnTo>
                  <a:lnTo>
                    <a:pt x="198462" y="120650"/>
                  </a:lnTo>
                  <a:lnTo>
                    <a:pt x="198704" y="121920"/>
                  </a:lnTo>
                  <a:lnTo>
                    <a:pt x="198704" y="123190"/>
                  </a:lnTo>
                  <a:lnTo>
                    <a:pt x="179374" y="123190"/>
                  </a:lnTo>
                  <a:lnTo>
                    <a:pt x="178612" y="124460"/>
                  </a:lnTo>
                  <a:lnTo>
                    <a:pt x="178358" y="124460"/>
                  </a:lnTo>
                  <a:lnTo>
                    <a:pt x="178231" y="125730"/>
                  </a:lnTo>
                  <a:lnTo>
                    <a:pt x="177977" y="125730"/>
                  </a:lnTo>
                  <a:lnTo>
                    <a:pt x="177469" y="127000"/>
                  </a:lnTo>
                  <a:lnTo>
                    <a:pt x="177088" y="128270"/>
                  </a:lnTo>
                  <a:lnTo>
                    <a:pt x="177342" y="129540"/>
                  </a:lnTo>
                  <a:lnTo>
                    <a:pt x="252018" y="129540"/>
                  </a:lnTo>
                  <a:lnTo>
                    <a:pt x="251637" y="125730"/>
                  </a:lnTo>
                  <a:lnTo>
                    <a:pt x="252018" y="123190"/>
                  </a:lnTo>
                  <a:lnTo>
                    <a:pt x="251129" y="116840"/>
                  </a:lnTo>
                  <a:lnTo>
                    <a:pt x="251002" y="113030"/>
                  </a:lnTo>
                  <a:lnTo>
                    <a:pt x="250748" y="110490"/>
                  </a:lnTo>
                  <a:lnTo>
                    <a:pt x="250355" y="109220"/>
                  </a:lnTo>
                  <a:lnTo>
                    <a:pt x="250355" y="106680"/>
                  </a:lnTo>
                  <a:lnTo>
                    <a:pt x="249720" y="105410"/>
                  </a:lnTo>
                  <a:lnTo>
                    <a:pt x="249351" y="102870"/>
                  </a:lnTo>
                  <a:lnTo>
                    <a:pt x="249034" y="101600"/>
                  </a:lnTo>
                  <a:close/>
                </a:path>
                <a:path w="259714" h="182879">
                  <a:moveTo>
                    <a:pt x="93637" y="127000"/>
                  </a:moveTo>
                  <a:lnTo>
                    <a:pt x="90957" y="127000"/>
                  </a:lnTo>
                  <a:lnTo>
                    <a:pt x="92100" y="128270"/>
                  </a:lnTo>
                  <a:lnTo>
                    <a:pt x="92989" y="128270"/>
                  </a:lnTo>
                  <a:lnTo>
                    <a:pt x="93637" y="127000"/>
                  </a:lnTo>
                  <a:close/>
                </a:path>
                <a:path w="259714" h="182879">
                  <a:moveTo>
                    <a:pt x="111823" y="127000"/>
                  </a:moveTo>
                  <a:lnTo>
                    <a:pt x="105968" y="127000"/>
                  </a:lnTo>
                  <a:lnTo>
                    <a:pt x="104952" y="128270"/>
                  </a:lnTo>
                  <a:lnTo>
                    <a:pt x="112712" y="128270"/>
                  </a:lnTo>
                  <a:lnTo>
                    <a:pt x="111823" y="127000"/>
                  </a:lnTo>
                  <a:close/>
                </a:path>
                <a:path w="259714" h="182879">
                  <a:moveTo>
                    <a:pt x="157746" y="127000"/>
                  </a:moveTo>
                  <a:lnTo>
                    <a:pt x="146545" y="127000"/>
                  </a:lnTo>
                  <a:lnTo>
                    <a:pt x="145148" y="128270"/>
                  </a:lnTo>
                  <a:lnTo>
                    <a:pt x="158508" y="128270"/>
                  </a:lnTo>
                  <a:lnTo>
                    <a:pt x="157746" y="127000"/>
                  </a:lnTo>
                  <a:close/>
                </a:path>
                <a:path w="259714" h="182879">
                  <a:moveTo>
                    <a:pt x="172250" y="127000"/>
                  </a:moveTo>
                  <a:lnTo>
                    <a:pt x="169710" y="127000"/>
                  </a:lnTo>
                  <a:lnTo>
                    <a:pt x="170726" y="128270"/>
                  </a:lnTo>
                  <a:lnTo>
                    <a:pt x="172250" y="127000"/>
                  </a:lnTo>
                  <a:close/>
                </a:path>
                <a:path w="259714" h="182879">
                  <a:moveTo>
                    <a:pt x="174167" y="127000"/>
                  </a:moveTo>
                  <a:lnTo>
                    <a:pt x="172250" y="127000"/>
                  </a:lnTo>
                  <a:lnTo>
                    <a:pt x="173024" y="128270"/>
                  </a:lnTo>
                  <a:lnTo>
                    <a:pt x="174167" y="128270"/>
                  </a:lnTo>
                  <a:lnTo>
                    <a:pt x="174167" y="127000"/>
                  </a:lnTo>
                  <a:close/>
                </a:path>
                <a:path w="259714" h="182879">
                  <a:moveTo>
                    <a:pt x="128104" y="125730"/>
                  </a:moveTo>
                  <a:lnTo>
                    <a:pt x="126199" y="125730"/>
                  </a:lnTo>
                  <a:lnTo>
                    <a:pt x="127850" y="127000"/>
                  </a:lnTo>
                  <a:lnTo>
                    <a:pt x="128104" y="125730"/>
                  </a:lnTo>
                  <a:close/>
                </a:path>
                <a:path w="259714" h="182879">
                  <a:moveTo>
                    <a:pt x="132435" y="125730"/>
                  </a:moveTo>
                  <a:lnTo>
                    <a:pt x="128104" y="125730"/>
                  </a:lnTo>
                  <a:lnTo>
                    <a:pt x="129374" y="127000"/>
                  </a:lnTo>
                  <a:lnTo>
                    <a:pt x="129628" y="127000"/>
                  </a:lnTo>
                  <a:lnTo>
                    <a:pt x="132435" y="125730"/>
                  </a:lnTo>
                  <a:close/>
                </a:path>
                <a:path w="259714" h="182879">
                  <a:moveTo>
                    <a:pt x="175298" y="125730"/>
                  </a:moveTo>
                  <a:lnTo>
                    <a:pt x="162699" y="125730"/>
                  </a:lnTo>
                  <a:lnTo>
                    <a:pt x="165125" y="127000"/>
                  </a:lnTo>
                  <a:lnTo>
                    <a:pt x="174790" y="127000"/>
                  </a:lnTo>
                  <a:lnTo>
                    <a:pt x="175298" y="125730"/>
                  </a:lnTo>
                  <a:close/>
                </a:path>
                <a:path w="259714" h="182879">
                  <a:moveTo>
                    <a:pt x="105841" y="124460"/>
                  </a:moveTo>
                  <a:lnTo>
                    <a:pt x="81038" y="124460"/>
                  </a:lnTo>
                  <a:lnTo>
                    <a:pt x="81673" y="125730"/>
                  </a:lnTo>
                  <a:lnTo>
                    <a:pt x="103555" y="125730"/>
                  </a:lnTo>
                  <a:lnTo>
                    <a:pt x="105841" y="124460"/>
                  </a:lnTo>
                  <a:close/>
                </a:path>
                <a:path w="259714" h="182879">
                  <a:moveTo>
                    <a:pt x="135737" y="124460"/>
                  </a:moveTo>
                  <a:lnTo>
                    <a:pt x="121996" y="124460"/>
                  </a:lnTo>
                  <a:lnTo>
                    <a:pt x="123913" y="125730"/>
                  </a:lnTo>
                  <a:lnTo>
                    <a:pt x="135229" y="125730"/>
                  </a:lnTo>
                  <a:lnTo>
                    <a:pt x="135737" y="124460"/>
                  </a:lnTo>
                  <a:close/>
                </a:path>
                <a:path w="259714" h="182879">
                  <a:moveTo>
                    <a:pt x="177977" y="121920"/>
                  </a:moveTo>
                  <a:lnTo>
                    <a:pt x="144005" y="121920"/>
                  </a:lnTo>
                  <a:lnTo>
                    <a:pt x="144271" y="123190"/>
                  </a:lnTo>
                  <a:lnTo>
                    <a:pt x="150748" y="123190"/>
                  </a:lnTo>
                  <a:lnTo>
                    <a:pt x="150888" y="124460"/>
                  </a:lnTo>
                  <a:lnTo>
                    <a:pt x="156730" y="124460"/>
                  </a:lnTo>
                  <a:lnTo>
                    <a:pt x="157124" y="125730"/>
                  </a:lnTo>
                  <a:lnTo>
                    <a:pt x="176060" y="125730"/>
                  </a:lnTo>
                  <a:lnTo>
                    <a:pt x="176453" y="124460"/>
                  </a:lnTo>
                  <a:lnTo>
                    <a:pt x="177977" y="121920"/>
                  </a:lnTo>
                  <a:close/>
                </a:path>
                <a:path w="259714" h="182879">
                  <a:moveTo>
                    <a:pt x="140195" y="123190"/>
                  </a:moveTo>
                  <a:lnTo>
                    <a:pt x="117932" y="123190"/>
                  </a:lnTo>
                  <a:lnTo>
                    <a:pt x="119202" y="124460"/>
                  </a:lnTo>
                  <a:lnTo>
                    <a:pt x="139420" y="124460"/>
                  </a:lnTo>
                  <a:lnTo>
                    <a:pt x="140195" y="123190"/>
                  </a:lnTo>
                  <a:close/>
                </a:path>
                <a:path w="259714" h="182879">
                  <a:moveTo>
                    <a:pt x="190944" y="119380"/>
                  </a:moveTo>
                  <a:lnTo>
                    <a:pt x="183197" y="119380"/>
                  </a:lnTo>
                  <a:lnTo>
                    <a:pt x="181279" y="120650"/>
                  </a:lnTo>
                  <a:lnTo>
                    <a:pt x="181025" y="121920"/>
                  </a:lnTo>
                  <a:lnTo>
                    <a:pt x="179755" y="123190"/>
                  </a:lnTo>
                  <a:lnTo>
                    <a:pt x="195148" y="123190"/>
                  </a:lnTo>
                  <a:lnTo>
                    <a:pt x="194259" y="121920"/>
                  </a:lnTo>
                  <a:lnTo>
                    <a:pt x="192608" y="121920"/>
                  </a:lnTo>
                  <a:lnTo>
                    <a:pt x="192227" y="120650"/>
                  </a:lnTo>
                  <a:lnTo>
                    <a:pt x="191719" y="120650"/>
                  </a:lnTo>
                  <a:lnTo>
                    <a:pt x="190944" y="119380"/>
                  </a:lnTo>
                  <a:close/>
                </a:path>
                <a:path w="259714" h="182879">
                  <a:moveTo>
                    <a:pt x="197815" y="121920"/>
                  </a:moveTo>
                  <a:lnTo>
                    <a:pt x="196799" y="121920"/>
                  </a:lnTo>
                  <a:lnTo>
                    <a:pt x="196418" y="123190"/>
                  </a:lnTo>
                  <a:lnTo>
                    <a:pt x="198704" y="123190"/>
                  </a:lnTo>
                  <a:lnTo>
                    <a:pt x="197815" y="121920"/>
                  </a:lnTo>
                  <a:close/>
                </a:path>
                <a:path w="259714" h="182879">
                  <a:moveTo>
                    <a:pt x="186626" y="118110"/>
                  </a:moveTo>
                  <a:lnTo>
                    <a:pt x="185864" y="119380"/>
                  </a:lnTo>
                  <a:lnTo>
                    <a:pt x="187769" y="119380"/>
                  </a:lnTo>
                  <a:lnTo>
                    <a:pt x="186626" y="118110"/>
                  </a:lnTo>
                  <a:close/>
                </a:path>
                <a:path w="259714" h="182879">
                  <a:moveTo>
                    <a:pt x="10299" y="97790"/>
                  </a:moveTo>
                  <a:lnTo>
                    <a:pt x="10172" y="100330"/>
                  </a:lnTo>
                  <a:lnTo>
                    <a:pt x="9664" y="101600"/>
                  </a:lnTo>
                  <a:lnTo>
                    <a:pt x="9664" y="102870"/>
                  </a:lnTo>
                  <a:lnTo>
                    <a:pt x="184340" y="102870"/>
                  </a:lnTo>
                  <a:lnTo>
                    <a:pt x="184073" y="101600"/>
                  </a:lnTo>
                  <a:lnTo>
                    <a:pt x="249034" y="101600"/>
                  </a:lnTo>
                  <a:lnTo>
                    <a:pt x="248716" y="100330"/>
                  </a:lnTo>
                  <a:lnTo>
                    <a:pt x="71246" y="100330"/>
                  </a:lnTo>
                  <a:lnTo>
                    <a:pt x="70865" y="99060"/>
                  </a:lnTo>
                  <a:lnTo>
                    <a:pt x="10426" y="99060"/>
                  </a:lnTo>
                  <a:lnTo>
                    <a:pt x="10299" y="97790"/>
                  </a:lnTo>
                  <a:close/>
                </a:path>
                <a:path w="259714" h="182879">
                  <a:moveTo>
                    <a:pt x="247688" y="96520"/>
                  </a:moveTo>
                  <a:lnTo>
                    <a:pt x="187261" y="96520"/>
                  </a:lnTo>
                  <a:lnTo>
                    <a:pt x="187007" y="97790"/>
                  </a:lnTo>
                  <a:lnTo>
                    <a:pt x="186245" y="99060"/>
                  </a:lnTo>
                  <a:lnTo>
                    <a:pt x="72897" y="99060"/>
                  </a:lnTo>
                  <a:lnTo>
                    <a:pt x="73278" y="100330"/>
                  </a:lnTo>
                  <a:lnTo>
                    <a:pt x="248716" y="100330"/>
                  </a:lnTo>
                  <a:lnTo>
                    <a:pt x="248323" y="99060"/>
                  </a:lnTo>
                  <a:lnTo>
                    <a:pt x="247688" y="96520"/>
                  </a:lnTo>
                  <a:close/>
                </a:path>
                <a:path w="259714" h="182879">
                  <a:moveTo>
                    <a:pt x="68694" y="96520"/>
                  </a:moveTo>
                  <a:lnTo>
                    <a:pt x="10934" y="96520"/>
                  </a:lnTo>
                  <a:lnTo>
                    <a:pt x="10299" y="97790"/>
                  </a:lnTo>
                  <a:lnTo>
                    <a:pt x="10426" y="99060"/>
                  </a:lnTo>
                  <a:lnTo>
                    <a:pt x="70218" y="99060"/>
                  </a:lnTo>
                  <a:lnTo>
                    <a:pt x="69583" y="97790"/>
                  </a:lnTo>
                  <a:lnTo>
                    <a:pt x="68694" y="96520"/>
                  </a:lnTo>
                  <a:close/>
                </a:path>
                <a:path w="259714" h="182879">
                  <a:moveTo>
                    <a:pt x="186118" y="85090"/>
                  </a:moveTo>
                  <a:lnTo>
                    <a:pt x="71119" y="85090"/>
                  </a:lnTo>
                  <a:lnTo>
                    <a:pt x="70865" y="87630"/>
                  </a:lnTo>
                  <a:lnTo>
                    <a:pt x="72008" y="88900"/>
                  </a:lnTo>
                  <a:lnTo>
                    <a:pt x="71754" y="91440"/>
                  </a:lnTo>
                  <a:lnTo>
                    <a:pt x="72504" y="91440"/>
                  </a:lnTo>
                  <a:lnTo>
                    <a:pt x="71869" y="93980"/>
                  </a:lnTo>
                  <a:lnTo>
                    <a:pt x="72389" y="95250"/>
                  </a:lnTo>
                  <a:lnTo>
                    <a:pt x="73024" y="96520"/>
                  </a:lnTo>
                  <a:lnTo>
                    <a:pt x="72389" y="97790"/>
                  </a:lnTo>
                  <a:lnTo>
                    <a:pt x="72643" y="99060"/>
                  </a:lnTo>
                  <a:lnTo>
                    <a:pt x="184340" y="99060"/>
                  </a:lnTo>
                  <a:lnTo>
                    <a:pt x="184848" y="97790"/>
                  </a:lnTo>
                  <a:lnTo>
                    <a:pt x="184594" y="97790"/>
                  </a:lnTo>
                  <a:lnTo>
                    <a:pt x="184594" y="96520"/>
                  </a:lnTo>
                  <a:lnTo>
                    <a:pt x="185102" y="95250"/>
                  </a:lnTo>
                  <a:lnTo>
                    <a:pt x="184848" y="93980"/>
                  </a:lnTo>
                  <a:lnTo>
                    <a:pt x="184975" y="92710"/>
                  </a:lnTo>
                  <a:lnTo>
                    <a:pt x="185483" y="90170"/>
                  </a:lnTo>
                  <a:lnTo>
                    <a:pt x="185356" y="88900"/>
                  </a:lnTo>
                  <a:lnTo>
                    <a:pt x="186245" y="88900"/>
                  </a:lnTo>
                  <a:lnTo>
                    <a:pt x="185483" y="86360"/>
                  </a:lnTo>
                  <a:lnTo>
                    <a:pt x="186118" y="85090"/>
                  </a:lnTo>
                  <a:close/>
                </a:path>
                <a:path w="259714" h="182879">
                  <a:moveTo>
                    <a:pt x="11061" y="95250"/>
                  </a:moveTo>
                  <a:lnTo>
                    <a:pt x="10934" y="96520"/>
                  </a:lnTo>
                  <a:lnTo>
                    <a:pt x="11061" y="95250"/>
                  </a:lnTo>
                  <a:close/>
                </a:path>
                <a:path w="259714" h="182879">
                  <a:moveTo>
                    <a:pt x="61950" y="78740"/>
                  </a:moveTo>
                  <a:lnTo>
                    <a:pt x="17678" y="78740"/>
                  </a:lnTo>
                  <a:lnTo>
                    <a:pt x="17170" y="80010"/>
                  </a:lnTo>
                  <a:lnTo>
                    <a:pt x="17170" y="81280"/>
                  </a:lnTo>
                  <a:lnTo>
                    <a:pt x="15138" y="82550"/>
                  </a:lnTo>
                  <a:lnTo>
                    <a:pt x="15138" y="83820"/>
                  </a:lnTo>
                  <a:lnTo>
                    <a:pt x="13741" y="86360"/>
                  </a:lnTo>
                  <a:lnTo>
                    <a:pt x="13614" y="88900"/>
                  </a:lnTo>
                  <a:lnTo>
                    <a:pt x="12217" y="91440"/>
                  </a:lnTo>
                  <a:lnTo>
                    <a:pt x="12217" y="92710"/>
                  </a:lnTo>
                  <a:lnTo>
                    <a:pt x="11696" y="92710"/>
                  </a:lnTo>
                  <a:lnTo>
                    <a:pt x="11569" y="93980"/>
                  </a:lnTo>
                  <a:lnTo>
                    <a:pt x="11569" y="95250"/>
                  </a:lnTo>
                  <a:lnTo>
                    <a:pt x="11201" y="95250"/>
                  </a:lnTo>
                  <a:lnTo>
                    <a:pt x="11061" y="96520"/>
                  </a:lnTo>
                  <a:lnTo>
                    <a:pt x="67805" y="96520"/>
                  </a:lnTo>
                  <a:lnTo>
                    <a:pt x="66789" y="93980"/>
                  </a:lnTo>
                  <a:lnTo>
                    <a:pt x="65646" y="92710"/>
                  </a:lnTo>
                  <a:lnTo>
                    <a:pt x="65265" y="91440"/>
                  </a:lnTo>
                  <a:lnTo>
                    <a:pt x="65265" y="90170"/>
                  </a:lnTo>
                  <a:lnTo>
                    <a:pt x="64630" y="90170"/>
                  </a:lnTo>
                  <a:lnTo>
                    <a:pt x="64630" y="88900"/>
                  </a:lnTo>
                  <a:lnTo>
                    <a:pt x="64109" y="88900"/>
                  </a:lnTo>
                  <a:lnTo>
                    <a:pt x="64109" y="87630"/>
                  </a:lnTo>
                  <a:lnTo>
                    <a:pt x="64490" y="87630"/>
                  </a:lnTo>
                  <a:lnTo>
                    <a:pt x="63347" y="86360"/>
                  </a:lnTo>
                  <a:lnTo>
                    <a:pt x="63741" y="86360"/>
                  </a:lnTo>
                  <a:lnTo>
                    <a:pt x="62966" y="85090"/>
                  </a:lnTo>
                  <a:lnTo>
                    <a:pt x="63487" y="83820"/>
                  </a:lnTo>
                  <a:lnTo>
                    <a:pt x="62585" y="83820"/>
                  </a:lnTo>
                  <a:lnTo>
                    <a:pt x="62966" y="82550"/>
                  </a:lnTo>
                  <a:lnTo>
                    <a:pt x="62077" y="81280"/>
                  </a:lnTo>
                  <a:lnTo>
                    <a:pt x="62331" y="80010"/>
                  </a:lnTo>
                  <a:lnTo>
                    <a:pt x="61950" y="78740"/>
                  </a:lnTo>
                  <a:close/>
                </a:path>
                <a:path w="259714" h="182879">
                  <a:moveTo>
                    <a:pt x="68313" y="95250"/>
                  </a:moveTo>
                  <a:lnTo>
                    <a:pt x="67805" y="96520"/>
                  </a:lnTo>
                  <a:lnTo>
                    <a:pt x="68186" y="96520"/>
                  </a:lnTo>
                  <a:lnTo>
                    <a:pt x="68313" y="95250"/>
                  </a:lnTo>
                  <a:close/>
                </a:path>
                <a:path w="259714" h="182879">
                  <a:moveTo>
                    <a:pt x="226834" y="58420"/>
                  </a:moveTo>
                  <a:lnTo>
                    <a:pt x="193243" y="58420"/>
                  </a:lnTo>
                  <a:lnTo>
                    <a:pt x="193751" y="59690"/>
                  </a:lnTo>
                  <a:lnTo>
                    <a:pt x="194640" y="60960"/>
                  </a:lnTo>
                  <a:lnTo>
                    <a:pt x="194386" y="63500"/>
                  </a:lnTo>
                  <a:lnTo>
                    <a:pt x="195021" y="64770"/>
                  </a:lnTo>
                  <a:lnTo>
                    <a:pt x="195275" y="66040"/>
                  </a:lnTo>
                  <a:lnTo>
                    <a:pt x="195402" y="67310"/>
                  </a:lnTo>
                  <a:lnTo>
                    <a:pt x="195656" y="68580"/>
                  </a:lnTo>
                  <a:lnTo>
                    <a:pt x="196037" y="69850"/>
                  </a:lnTo>
                  <a:lnTo>
                    <a:pt x="195148" y="71120"/>
                  </a:lnTo>
                  <a:lnTo>
                    <a:pt x="195783" y="71120"/>
                  </a:lnTo>
                  <a:lnTo>
                    <a:pt x="195529" y="72390"/>
                  </a:lnTo>
                  <a:lnTo>
                    <a:pt x="195529" y="73660"/>
                  </a:lnTo>
                  <a:lnTo>
                    <a:pt x="195148" y="74930"/>
                  </a:lnTo>
                  <a:lnTo>
                    <a:pt x="195148" y="76200"/>
                  </a:lnTo>
                  <a:lnTo>
                    <a:pt x="195275" y="77470"/>
                  </a:lnTo>
                  <a:lnTo>
                    <a:pt x="194894" y="78740"/>
                  </a:lnTo>
                  <a:lnTo>
                    <a:pt x="194894" y="80010"/>
                  </a:lnTo>
                  <a:lnTo>
                    <a:pt x="194513" y="80010"/>
                  </a:lnTo>
                  <a:lnTo>
                    <a:pt x="194767" y="81280"/>
                  </a:lnTo>
                  <a:lnTo>
                    <a:pt x="194386" y="82550"/>
                  </a:lnTo>
                  <a:lnTo>
                    <a:pt x="193624" y="83820"/>
                  </a:lnTo>
                  <a:lnTo>
                    <a:pt x="193497" y="85090"/>
                  </a:lnTo>
                  <a:lnTo>
                    <a:pt x="193497" y="86360"/>
                  </a:lnTo>
                  <a:lnTo>
                    <a:pt x="191960" y="90170"/>
                  </a:lnTo>
                  <a:lnTo>
                    <a:pt x="190068" y="93980"/>
                  </a:lnTo>
                  <a:lnTo>
                    <a:pt x="187388" y="96520"/>
                  </a:lnTo>
                  <a:lnTo>
                    <a:pt x="247307" y="96520"/>
                  </a:lnTo>
                  <a:lnTo>
                    <a:pt x="247307" y="95250"/>
                  </a:lnTo>
                  <a:lnTo>
                    <a:pt x="246799" y="95250"/>
                  </a:lnTo>
                  <a:lnTo>
                    <a:pt x="246938" y="93980"/>
                  </a:lnTo>
                  <a:lnTo>
                    <a:pt x="246164" y="92710"/>
                  </a:lnTo>
                  <a:lnTo>
                    <a:pt x="245529" y="90170"/>
                  </a:lnTo>
                  <a:lnTo>
                    <a:pt x="244894" y="88900"/>
                  </a:lnTo>
                  <a:lnTo>
                    <a:pt x="244640" y="87630"/>
                  </a:lnTo>
                  <a:lnTo>
                    <a:pt x="243370" y="85090"/>
                  </a:lnTo>
                  <a:lnTo>
                    <a:pt x="242735" y="82550"/>
                  </a:lnTo>
                  <a:lnTo>
                    <a:pt x="241325" y="81280"/>
                  </a:lnTo>
                  <a:lnTo>
                    <a:pt x="240449" y="78740"/>
                  </a:lnTo>
                  <a:lnTo>
                    <a:pt x="240055" y="77470"/>
                  </a:lnTo>
                  <a:lnTo>
                    <a:pt x="239039" y="76200"/>
                  </a:lnTo>
                  <a:lnTo>
                    <a:pt x="238404" y="74930"/>
                  </a:lnTo>
                  <a:lnTo>
                    <a:pt x="237515" y="73660"/>
                  </a:lnTo>
                  <a:lnTo>
                    <a:pt x="235991" y="71120"/>
                  </a:lnTo>
                  <a:lnTo>
                    <a:pt x="235356" y="69850"/>
                  </a:lnTo>
                  <a:lnTo>
                    <a:pt x="234848" y="68580"/>
                  </a:lnTo>
                  <a:lnTo>
                    <a:pt x="234594" y="68580"/>
                  </a:lnTo>
                  <a:lnTo>
                    <a:pt x="233819" y="67310"/>
                  </a:lnTo>
                  <a:lnTo>
                    <a:pt x="233451" y="66040"/>
                  </a:lnTo>
                  <a:lnTo>
                    <a:pt x="231025" y="63500"/>
                  </a:lnTo>
                  <a:lnTo>
                    <a:pt x="229501" y="60960"/>
                  </a:lnTo>
                  <a:lnTo>
                    <a:pt x="226834" y="58420"/>
                  </a:lnTo>
                  <a:close/>
                </a:path>
                <a:path w="259714" h="182879">
                  <a:moveTo>
                    <a:pt x="185610" y="90170"/>
                  </a:moveTo>
                  <a:lnTo>
                    <a:pt x="185483" y="90170"/>
                  </a:lnTo>
                  <a:lnTo>
                    <a:pt x="185610" y="91440"/>
                  </a:lnTo>
                  <a:lnTo>
                    <a:pt x="185610" y="90170"/>
                  </a:lnTo>
                  <a:close/>
                </a:path>
                <a:path w="259714" h="182879">
                  <a:moveTo>
                    <a:pt x="193243" y="85090"/>
                  </a:moveTo>
                  <a:lnTo>
                    <a:pt x="193370" y="86360"/>
                  </a:lnTo>
                  <a:lnTo>
                    <a:pt x="193412" y="85936"/>
                  </a:lnTo>
                  <a:lnTo>
                    <a:pt x="193243" y="85090"/>
                  </a:lnTo>
                  <a:close/>
                </a:path>
                <a:path w="259714" h="182879">
                  <a:moveTo>
                    <a:pt x="186245" y="82550"/>
                  </a:moveTo>
                  <a:lnTo>
                    <a:pt x="70484" y="82550"/>
                  </a:lnTo>
                  <a:lnTo>
                    <a:pt x="70992" y="83820"/>
                  </a:lnTo>
                  <a:lnTo>
                    <a:pt x="70345" y="85090"/>
                  </a:lnTo>
                  <a:lnTo>
                    <a:pt x="186245" y="85090"/>
                  </a:lnTo>
                  <a:lnTo>
                    <a:pt x="186245" y="83820"/>
                  </a:lnTo>
                  <a:lnTo>
                    <a:pt x="186753" y="83820"/>
                  </a:lnTo>
                  <a:lnTo>
                    <a:pt x="186245" y="82550"/>
                  </a:lnTo>
                  <a:close/>
                </a:path>
                <a:path w="259714" h="182879">
                  <a:moveTo>
                    <a:pt x="186880" y="78740"/>
                  </a:moveTo>
                  <a:lnTo>
                    <a:pt x="70091" y="78740"/>
                  </a:lnTo>
                  <a:lnTo>
                    <a:pt x="70218" y="80010"/>
                  </a:lnTo>
                  <a:lnTo>
                    <a:pt x="70599" y="82550"/>
                  </a:lnTo>
                  <a:lnTo>
                    <a:pt x="187007" y="82550"/>
                  </a:lnTo>
                  <a:lnTo>
                    <a:pt x="186626" y="80010"/>
                  </a:lnTo>
                  <a:lnTo>
                    <a:pt x="187007" y="80010"/>
                  </a:lnTo>
                  <a:lnTo>
                    <a:pt x="186880" y="78740"/>
                  </a:lnTo>
                  <a:close/>
                </a:path>
                <a:path w="259714" h="182879">
                  <a:moveTo>
                    <a:pt x="61823" y="77470"/>
                  </a:moveTo>
                  <a:lnTo>
                    <a:pt x="18440" y="77470"/>
                  </a:lnTo>
                  <a:lnTo>
                    <a:pt x="18186" y="78740"/>
                  </a:lnTo>
                  <a:lnTo>
                    <a:pt x="61569" y="78740"/>
                  </a:lnTo>
                  <a:lnTo>
                    <a:pt x="61823" y="77470"/>
                  </a:lnTo>
                  <a:close/>
                </a:path>
                <a:path w="259714" h="182879">
                  <a:moveTo>
                    <a:pt x="188658" y="64770"/>
                  </a:moveTo>
                  <a:lnTo>
                    <a:pt x="68440" y="64770"/>
                  </a:lnTo>
                  <a:lnTo>
                    <a:pt x="68186" y="66040"/>
                  </a:lnTo>
                  <a:lnTo>
                    <a:pt x="68948" y="67310"/>
                  </a:lnTo>
                  <a:lnTo>
                    <a:pt x="68313" y="69850"/>
                  </a:lnTo>
                  <a:lnTo>
                    <a:pt x="69202" y="71120"/>
                  </a:lnTo>
                  <a:lnTo>
                    <a:pt x="68948" y="71120"/>
                  </a:lnTo>
                  <a:lnTo>
                    <a:pt x="69456" y="72390"/>
                  </a:lnTo>
                  <a:lnTo>
                    <a:pt x="69202" y="73660"/>
                  </a:lnTo>
                  <a:lnTo>
                    <a:pt x="69329" y="73660"/>
                  </a:lnTo>
                  <a:lnTo>
                    <a:pt x="70218" y="74930"/>
                  </a:lnTo>
                  <a:lnTo>
                    <a:pt x="69456" y="77470"/>
                  </a:lnTo>
                  <a:lnTo>
                    <a:pt x="70218" y="78740"/>
                  </a:lnTo>
                  <a:lnTo>
                    <a:pt x="187261" y="78740"/>
                  </a:lnTo>
                  <a:lnTo>
                    <a:pt x="187261" y="76200"/>
                  </a:lnTo>
                  <a:lnTo>
                    <a:pt x="187261" y="74930"/>
                  </a:lnTo>
                  <a:lnTo>
                    <a:pt x="187515" y="74930"/>
                  </a:lnTo>
                  <a:lnTo>
                    <a:pt x="187769" y="72390"/>
                  </a:lnTo>
                  <a:lnTo>
                    <a:pt x="187896" y="72390"/>
                  </a:lnTo>
                  <a:lnTo>
                    <a:pt x="188150" y="71120"/>
                  </a:lnTo>
                  <a:lnTo>
                    <a:pt x="188277" y="68580"/>
                  </a:lnTo>
                  <a:lnTo>
                    <a:pt x="188531" y="67310"/>
                  </a:lnTo>
                  <a:lnTo>
                    <a:pt x="188658" y="64770"/>
                  </a:lnTo>
                  <a:close/>
                </a:path>
                <a:path w="259714" h="182879">
                  <a:moveTo>
                    <a:pt x="61823" y="68580"/>
                  </a:moveTo>
                  <a:lnTo>
                    <a:pt x="23406" y="68580"/>
                  </a:lnTo>
                  <a:lnTo>
                    <a:pt x="23533" y="69850"/>
                  </a:lnTo>
                  <a:lnTo>
                    <a:pt x="22771" y="69850"/>
                  </a:lnTo>
                  <a:lnTo>
                    <a:pt x="22263" y="71120"/>
                  </a:lnTo>
                  <a:lnTo>
                    <a:pt x="21501" y="71120"/>
                  </a:lnTo>
                  <a:lnTo>
                    <a:pt x="21120" y="72390"/>
                  </a:lnTo>
                  <a:lnTo>
                    <a:pt x="20866" y="72390"/>
                  </a:lnTo>
                  <a:lnTo>
                    <a:pt x="20866" y="73660"/>
                  </a:lnTo>
                  <a:lnTo>
                    <a:pt x="20485" y="73660"/>
                  </a:lnTo>
                  <a:lnTo>
                    <a:pt x="20358" y="74930"/>
                  </a:lnTo>
                  <a:lnTo>
                    <a:pt x="19710" y="74930"/>
                  </a:lnTo>
                  <a:lnTo>
                    <a:pt x="19075" y="76200"/>
                  </a:lnTo>
                  <a:lnTo>
                    <a:pt x="18834" y="77470"/>
                  </a:lnTo>
                  <a:lnTo>
                    <a:pt x="61696" y="77470"/>
                  </a:lnTo>
                  <a:lnTo>
                    <a:pt x="61823" y="68580"/>
                  </a:lnTo>
                  <a:close/>
                </a:path>
                <a:path w="259714" h="182879">
                  <a:moveTo>
                    <a:pt x="195275" y="72390"/>
                  </a:moveTo>
                  <a:lnTo>
                    <a:pt x="195402" y="73660"/>
                  </a:lnTo>
                  <a:lnTo>
                    <a:pt x="195275" y="72390"/>
                  </a:lnTo>
                  <a:close/>
                </a:path>
                <a:path w="259714" h="182879">
                  <a:moveTo>
                    <a:pt x="61950" y="67310"/>
                  </a:moveTo>
                  <a:lnTo>
                    <a:pt x="23660" y="67310"/>
                  </a:lnTo>
                  <a:lnTo>
                    <a:pt x="24041" y="68580"/>
                  </a:lnTo>
                  <a:lnTo>
                    <a:pt x="61696" y="68580"/>
                  </a:lnTo>
                  <a:lnTo>
                    <a:pt x="61950" y="67310"/>
                  </a:lnTo>
                  <a:close/>
                </a:path>
                <a:path w="259714" h="182879">
                  <a:moveTo>
                    <a:pt x="62966" y="62230"/>
                  </a:moveTo>
                  <a:lnTo>
                    <a:pt x="28879" y="62230"/>
                  </a:lnTo>
                  <a:lnTo>
                    <a:pt x="27736" y="63500"/>
                  </a:lnTo>
                  <a:lnTo>
                    <a:pt x="26720" y="64770"/>
                  </a:lnTo>
                  <a:lnTo>
                    <a:pt x="25819" y="66040"/>
                  </a:lnTo>
                  <a:lnTo>
                    <a:pt x="24295" y="67310"/>
                  </a:lnTo>
                  <a:lnTo>
                    <a:pt x="62458" y="67310"/>
                  </a:lnTo>
                  <a:lnTo>
                    <a:pt x="62077" y="66040"/>
                  </a:lnTo>
                  <a:lnTo>
                    <a:pt x="62204" y="66040"/>
                  </a:lnTo>
                  <a:lnTo>
                    <a:pt x="62585" y="64770"/>
                  </a:lnTo>
                  <a:lnTo>
                    <a:pt x="62458" y="63500"/>
                  </a:lnTo>
                  <a:lnTo>
                    <a:pt x="62966" y="62230"/>
                  </a:lnTo>
                  <a:close/>
                </a:path>
                <a:path w="259714" h="182879">
                  <a:moveTo>
                    <a:pt x="108775" y="59690"/>
                  </a:moveTo>
                  <a:lnTo>
                    <a:pt x="69202" y="59690"/>
                  </a:lnTo>
                  <a:lnTo>
                    <a:pt x="67551" y="60960"/>
                  </a:lnTo>
                  <a:lnTo>
                    <a:pt x="67614" y="62388"/>
                  </a:lnTo>
                  <a:lnTo>
                    <a:pt x="68059" y="63500"/>
                  </a:lnTo>
                  <a:lnTo>
                    <a:pt x="68186" y="64770"/>
                  </a:lnTo>
                  <a:lnTo>
                    <a:pt x="126326" y="64770"/>
                  </a:lnTo>
                  <a:lnTo>
                    <a:pt x="126199" y="63500"/>
                  </a:lnTo>
                  <a:lnTo>
                    <a:pt x="121869" y="63500"/>
                  </a:lnTo>
                  <a:lnTo>
                    <a:pt x="122504" y="62230"/>
                  </a:lnTo>
                  <a:lnTo>
                    <a:pt x="117297" y="62230"/>
                  </a:lnTo>
                  <a:lnTo>
                    <a:pt x="116916" y="60960"/>
                  </a:lnTo>
                  <a:lnTo>
                    <a:pt x="109397" y="60960"/>
                  </a:lnTo>
                  <a:lnTo>
                    <a:pt x="108775" y="59690"/>
                  </a:lnTo>
                  <a:close/>
                </a:path>
                <a:path w="259714" h="182879">
                  <a:moveTo>
                    <a:pt x="189293" y="60960"/>
                  </a:moveTo>
                  <a:lnTo>
                    <a:pt x="139941" y="60960"/>
                  </a:lnTo>
                  <a:lnTo>
                    <a:pt x="139814" y="62230"/>
                  </a:lnTo>
                  <a:lnTo>
                    <a:pt x="136118" y="62230"/>
                  </a:lnTo>
                  <a:lnTo>
                    <a:pt x="135864" y="63500"/>
                  </a:lnTo>
                  <a:lnTo>
                    <a:pt x="131419" y="63500"/>
                  </a:lnTo>
                  <a:lnTo>
                    <a:pt x="130911" y="64770"/>
                  </a:lnTo>
                  <a:lnTo>
                    <a:pt x="188912" y="64770"/>
                  </a:lnTo>
                  <a:lnTo>
                    <a:pt x="189039" y="63500"/>
                  </a:lnTo>
                  <a:lnTo>
                    <a:pt x="188785" y="62230"/>
                  </a:lnTo>
                  <a:lnTo>
                    <a:pt x="189293" y="60960"/>
                  </a:lnTo>
                  <a:close/>
                </a:path>
                <a:path w="259714" h="182879">
                  <a:moveTo>
                    <a:pt x="134340" y="62230"/>
                  </a:moveTo>
                  <a:lnTo>
                    <a:pt x="134467" y="63500"/>
                  </a:lnTo>
                  <a:lnTo>
                    <a:pt x="134975" y="63500"/>
                  </a:lnTo>
                  <a:lnTo>
                    <a:pt x="134340" y="62230"/>
                  </a:lnTo>
                  <a:close/>
                </a:path>
                <a:path w="259714" h="182879">
                  <a:moveTo>
                    <a:pt x="135197" y="62388"/>
                  </a:moveTo>
                  <a:lnTo>
                    <a:pt x="134975" y="63500"/>
                  </a:lnTo>
                  <a:lnTo>
                    <a:pt x="135864" y="63500"/>
                  </a:lnTo>
                  <a:lnTo>
                    <a:pt x="135197" y="62388"/>
                  </a:lnTo>
                  <a:close/>
                </a:path>
                <a:path w="259714" h="182879">
                  <a:moveTo>
                    <a:pt x="135229" y="62230"/>
                  </a:moveTo>
                  <a:lnTo>
                    <a:pt x="135197" y="62388"/>
                  </a:lnTo>
                  <a:lnTo>
                    <a:pt x="135229" y="62230"/>
                  </a:lnTo>
                  <a:close/>
                </a:path>
                <a:path w="259714" h="182879">
                  <a:moveTo>
                    <a:pt x="70091" y="50800"/>
                  </a:moveTo>
                  <a:lnTo>
                    <a:pt x="37782" y="50800"/>
                  </a:lnTo>
                  <a:lnTo>
                    <a:pt x="37655" y="52070"/>
                  </a:lnTo>
                  <a:lnTo>
                    <a:pt x="37020" y="54610"/>
                  </a:lnTo>
                  <a:lnTo>
                    <a:pt x="35496" y="54610"/>
                  </a:lnTo>
                  <a:lnTo>
                    <a:pt x="34226" y="55880"/>
                  </a:lnTo>
                  <a:lnTo>
                    <a:pt x="33959" y="57150"/>
                  </a:lnTo>
                  <a:lnTo>
                    <a:pt x="32943" y="57150"/>
                  </a:lnTo>
                  <a:lnTo>
                    <a:pt x="32816" y="58420"/>
                  </a:lnTo>
                  <a:lnTo>
                    <a:pt x="31927" y="58420"/>
                  </a:lnTo>
                  <a:lnTo>
                    <a:pt x="31800" y="59690"/>
                  </a:lnTo>
                  <a:lnTo>
                    <a:pt x="30530" y="59690"/>
                  </a:lnTo>
                  <a:lnTo>
                    <a:pt x="29768" y="60960"/>
                  </a:lnTo>
                  <a:lnTo>
                    <a:pt x="29133" y="60960"/>
                  </a:lnTo>
                  <a:lnTo>
                    <a:pt x="29133" y="62230"/>
                  </a:lnTo>
                  <a:lnTo>
                    <a:pt x="62839" y="62230"/>
                  </a:lnTo>
                  <a:lnTo>
                    <a:pt x="63601" y="60960"/>
                  </a:lnTo>
                  <a:lnTo>
                    <a:pt x="63601" y="59690"/>
                  </a:lnTo>
                  <a:lnTo>
                    <a:pt x="64630" y="58420"/>
                  </a:lnTo>
                  <a:lnTo>
                    <a:pt x="64884" y="57150"/>
                  </a:lnTo>
                  <a:lnTo>
                    <a:pt x="65900" y="54610"/>
                  </a:lnTo>
                  <a:lnTo>
                    <a:pt x="67170" y="53340"/>
                  </a:lnTo>
                  <a:lnTo>
                    <a:pt x="69075" y="52070"/>
                  </a:lnTo>
                  <a:lnTo>
                    <a:pt x="70091" y="50800"/>
                  </a:lnTo>
                  <a:close/>
                </a:path>
                <a:path w="259714" h="182879">
                  <a:moveTo>
                    <a:pt x="138798" y="60960"/>
                  </a:moveTo>
                  <a:lnTo>
                    <a:pt x="138163" y="60960"/>
                  </a:lnTo>
                  <a:lnTo>
                    <a:pt x="138404" y="62230"/>
                  </a:lnTo>
                  <a:lnTo>
                    <a:pt x="139814" y="62230"/>
                  </a:lnTo>
                  <a:lnTo>
                    <a:pt x="138798" y="60960"/>
                  </a:lnTo>
                  <a:close/>
                </a:path>
                <a:path w="259714" h="182879">
                  <a:moveTo>
                    <a:pt x="110299" y="59690"/>
                  </a:moveTo>
                  <a:lnTo>
                    <a:pt x="109397" y="60960"/>
                  </a:lnTo>
                  <a:lnTo>
                    <a:pt x="110807" y="60960"/>
                  </a:lnTo>
                  <a:lnTo>
                    <a:pt x="110299" y="59690"/>
                  </a:lnTo>
                  <a:close/>
                </a:path>
                <a:path w="259714" h="182879">
                  <a:moveTo>
                    <a:pt x="188531" y="57150"/>
                  </a:moveTo>
                  <a:lnTo>
                    <a:pt x="157365" y="57150"/>
                  </a:lnTo>
                  <a:lnTo>
                    <a:pt x="155968" y="58420"/>
                  </a:lnTo>
                  <a:lnTo>
                    <a:pt x="146684" y="58420"/>
                  </a:lnTo>
                  <a:lnTo>
                    <a:pt x="145795" y="59690"/>
                  </a:lnTo>
                  <a:lnTo>
                    <a:pt x="143751" y="59690"/>
                  </a:lnTo>
                  <a:lnTo>
                    <a:pt x="142227" y="60960"/>
                  </a:lnTo>
                  <a:lnTo>
                    <a:pt x="189420" y="60960"/>
                  </a:lnTo>
                  <a:lnTo>
                    <a:pt x="188912" y="59690"/>
                  </a:lnTo>
                  <a:lnTo>
                    <a:pt x="190436" y="58420"/>
                  </a:lnTo>
                  <a:lnTo>
                    <a:pt x="188531" y="57150"/>
                  </a:lnTo>
                  <a:close/>
                </a:path>
                <a:path w="259714" h="182879">
                  <a:moveTo>
                    <a:pt x="101015" y="58420"/>
                  </a:moveTo>
                  <a:lnTo>
                    <a:pt x="76072" y="58420"/>
                  </a:lnTo>
                  <a:lnTo>
                    <a:pt x="75691" y="59690"/>
                  </a:lnTo>
                  <a:lnTo>
                    <a:pt x="101765" y="59690"/>
                  </a:lnTo>
                  <a:lnTo>
                    <a:pt x="101015" y="58420"/>
                  </a:lnTo>
                  <a:close/>
                </a:path>
                <a:path w="259714" h="182879">
                  <a:moveTo>
                    <a:pt x="103047" y="58420"/>
                  </a:moveTo>
                  <a:lnTo>
                    <a:pt x="102158" y="59690"/>
                  </a:lnTo>
                  <a:lnTo>
                    <a:pt x="103555" y="59690"/>
                  </a:lnTo>
                  <a:lnTo>
                    <a:pt x="103047" y="58420"/>
                  </a:lnTo>
                  <a:close/>
                </a:path>
                <a:path w="259714" h="182879">
                  <a:moveTo>
                    <a:pt x="117678" y="55880"/>
                  </a:moveTo>
                  <a:lnTo>
                    <a:pt x="108000" y="55880"/>
                  </a:lnTo>
                  <a:lnTo>
                    <a:pt x="109016" y="57150"/>
                  </a:lnTo>
                  <a:lnTo>
                    <a:pt x="111950" y="57150"/>
                  </a:lnTo>
                  <a:lnTo>
                    <a:pt x="112966" y="59690"/>
                  </a:lnTo>
                  <a:lnTo>
                    <a:pt x="115392" y="58420"/>
                  </a:lnTo>
                  <a:lnTo>
                    <a:pt x="116649" y="58420"/>
                  </a:lnTo>
                  <a:lnTo>
                    <a:pt x="117297" y="57150"/>
                  </a:lnTo>
                  <a:lnTo>
                    <a:pt x="117678" y="55880"/>
                  </a:lnTo>
                  <a:close/>
                </a:path>
                <a:path w="259714" h="182879">
                  <a:moveTo>
                    <a:pt x="154063" y="52070"/>
                  </a:moveTo>
                  <a:lnTo>
                    <a:pt x="137007" y="52070"/>
                  </a:lnTo>
                  <a:lnTo>
                    <a:pt x="137528" y="54610"/>
                  </a:lnTo>
                  <a:lnTo>
                    <a:pt x="139052" y="55880"/>
                  </a:lnTo>
                  <a:lnTo>
                    <a:pt x="140195" y="57150"/>
                  </a:lnTo>
                  <a:lnTo>
                    <a:pt x="140703" y="58420"/>
                  </a:lnTo>
                  <a:lnTo>
                    <a:pt x="140957" y="58420"/>
                  </a:lnTo>
                  <a:lnTo>
                    <a:pt x="141719" y="59690"/>
                  </a:lnTo>
                  <a:lnTo>
                    <a:pt x="142608" y="59690"/>
                  </a:lnTo>
                  <a:lnTo>
                    <a:pt x="145529" y="57150"/>
                  </a:lnTo>
                  <a:lnTo>
                    <a:pt x="147700" y="55880"/>
                  </a:lnTo>
                  <a:lnTo>
                    <a:pt x="150888" y="54610"/>
                  </a:lnTo>
                  <a:lnTo>
                    <a:pt x="151256" y="53340"/>
                  </a:lnTo>
                  <a:lnTo>
                    <a:pt x="153936" y="53340"/>
                  </a:lnTo>
                  <a:lnTo>
                    <a:pt x="154063" y="52070"/>
                  </a:lnTo>
                  <a:close/>
                </a:path>
                <a:path w="259714" h="182879">
                  <a:moveTo>
                    <a:pt x="155333" y="57150"/>
                  </a:moveTo>
                  <a:lnTo>
                    <a:pt x="154063" y="58420"/>
                  </a:lnTo>
                  <a:lnTo>
                    <a:pt x="155968" y="58420"/>
                  </a:lnTo>
                  <a:lnTo>
                    <a:pt x="155333" y="57150"/>
                  </a:lnTo>
                  <a:close/>
                </a:path>
                <a:path w="259714" h="182879">
                  <a:moveTo>
                    <a:pt x="221614" y="53340"/>
                  </a:moveTo>
                  <a:lnTo>
                    <a:pt x="190436" y="53340"/>
                  </a:lnTo>
                  <a:lnTo>
                    <a:pt x="191211" y="54610"/>
                  </a:lnTo>
                  <a:lnTo>
                    <a:pt x="192468" y="55880"/>
                  </a:lnTo>
                  <a:lnTo>
                    <a:pt x="192862" y="57150"/>
                  </a:lnTo>
                  <a:lnTo>
                    <a:pt x="193370" y="58420"/>
                  </a:lnTo>
                  <a:lnTo>
                    <a:pt x="225551" y="58420"/>
                  </a:lnTo>
                  <a:lnTo>
                    <a:pt x="225310" y="57150"/>
                  </a:lnTo>
                  <a:lnTo>
                    <a:pt x="223519" y="57150"/>
                  </a:lnTo>
                  <a:lnTo>
                    <a:pt x="223392" y="54610"/>
                  </a:lnTo>
                  <a:lnTo>
                    <a:pt x="221741" y="54610"/>
                  </a:lnTo>
                  <a:lnTo>
                    <a:pt x="221614" y="53340"/>
                  </a:lnTo>
                  <a:close/>
                </a:path>
                <a:path w="259714" h="182879">
                  <a:moveTo>
                    <a:pt x="168948" y="55880"/>
                  </a:moveTo>
                  <a:lnTo>
                    <a:pt x="167284" y="57150"/>
                  </a:lnTo>
                  <a:lnTo>
                    <a:pt x="172123" y="57150"/>
                  </a:lnTo>
                  <a:lnTo>
                    <a:pt x="168948" y="55880"/>
                  </a:lnTo>
                  <a:close/>
                </a:path>
                <a:path w="259714" h="182879">
                  <a:moveTo>
                    <a:pt x="176834" y="55880"/>
                  </a:moveTo>
                  <a:lnTo>
                    <a:pt x="173774" y="55880"/>
                  </a:lnTo>
                  <a:lnTo>
                    <a:pt x="172123" y="57150"/>
                  </a:lnTo>
                  <a:lnTo>
                    <a:pt x="177088" y="57150"/>
                  </a:lnTo>
                  <a:lnTo>
                    <a:pt x="176834" y="55880"/>
                  </a:lnTo>
                  <a:close/>
                </a:path>
                <a:path w="259714" h="182879">
                  <a:moveTo>
                    <a:pt x="119075" y="52070"/>
                  </a:moveTo>
                  <a:lnTo>
                    <a:pt x="97320" y="52070"/>
                  </a:lnTo>
                  <a:lnTo>
                    <a:pt x="102539" y="53340"/>
                  </a:lnTo>
                  <a:lnTo>
                    <a:pt x="104571" y="54610"/>
                  </a:lnTo>
                  <a:lnTo>
                    <a:pt x="105841" y="54610"/>
                  </a:lnTo>
                  <a:lnTo>
                    <a:pt x="106984" y="55880"/>
                  </a:lnTo>
                  <a:lnTo>
                    <a:pt x="117805" y="55880"/>
                  </a:lnTo>
                  <a:lnTo>
                    <a:pt x="118313" y="54610"/>
                  </a:lnTo>
                  <a:lnTo>
                    <a:pt x="119075" y="52070"/>
                  </a:lnTo>
                  <a:close/>
                </a:path>
                <a:path w="259714" h="182879">
                  <a:moveTo>
                    <a:pt x="220090" y="52070"/>
                  </a:moveTo>
                  <a:lnTo>
                    <a:pt x="187896" y="52070"/>
                  </a:lnTo>
                  <a:lnTo>
                    <a:pt x="189166" y="53340"/>
                  </a:lnTo>
                  <a:lnTo>
                    <a:pt x="220332" y="53340"/>
                  </a:lnTo>
                  <a:lnTo>
                    <a:pt x="220090" y="52070"/>
                  </a:lnTo>
                  <a:close/>
                </a:path>
                <a:path w="259714" h="182879">
                  <a:moveTo>
                    <a:pt x="119202" y="50800"/>
                  </a:moveTo>
                  <a:lnTo>
                    <a:pt x="95288" y="50800"/>
                  </a:lnTo>
                  <a:lnTo>
                    <a:pt x="96050" y="52070"/>
                  </a:lnTo>
                  <a:lnTo>
                    <a:pt x="119202" y="52070"/>
                  </a:lnTo>
                  <a:lnTo>
                    <a:pt x="119202" y="50800"/>
                  </a:lnTo>
                  <a:close/>
                </a:path>
                <a:path w="259714" h="182879">
                  <a:moveTo>
                    <a:pt x="158381" y="50800"/>
                  </a:moveTo>
                  <a:lnTo>
                    <a:pt x="136372" y="50800"/>
                  </a:lnTo>
                  <a:lnTo>
                    <a:pt x="136753" y="52070"/>
                  </a:lnTo>
                  <a:lnTo>
                    <a:pt x="156222" y="52070"/>
                  </a:lnTo>
                  <a:lnTo>
                    <a:pt x="158381" y="50800"/>
                  </a:lnTo>
                  <a:close/>
                </a:path>
                <a:path w="259714" h="182879">
                  <a:moveTo>
                    <a:pt x="219316" y="50800"/>
                  </a:moveTo>
                  <a:lnTo>
                    <a:pt x="186880" y="50800"/>
                  </a:lnTo>
                  <a:lnTo>
                    <a:pt x="187134" y="52070"/>
                  </a:lnTo>
                  <a:lnTo>
                    <a:pt x="219316" y="52070"/>
                  </a:lnTo>
                  <a:lnTo>
                    <a:pt x="219316" y="50800"/>
                  </a:lnTo>
                  <a:close/>
                </a:path>
                <a:path w="259714" h="182879">
                  <a:moveTo>
                    <a:pt x="74675" y="49530"/>
                  </a:moveTo>
                  <a:lnTo>
                    <a:pt x="38163" y="49530"/>
                  </a:lnTo>
                  <a:lnTo>
                    <a:pt x="38290" y="50800"/>
                  </a:lnTo>
                  <a:lnTo>
                    <a:pt x="74548" y="50800"/>
                  </a:lnTo>
                  <a:lnTo>
                    <a:pt x="74675" y="49530"/>
                  </a:lnTo>
                  <a:close/>
                </a:path>
                <a:path w="259714" h="182879">
                  <a:moveTo>
                    <a:pt x="119837" y="48260"/>
                  </a:moveTo>
                  <a:lnTo>
                    <a:pt x="81038" y="48260"/>
                  </a:lnTo>
                  <a:lnTo>
                    <a:pt x="82308" y="49530"/>
                  </a:lnTo>
                  <a:lnTo>
                    <a:pt x="87782" y="49530"/>
                  </a:lnTo>
                  <a:lnTo>
                    <a:pt x="90703" y="50800"/>
                  </a:lnTo>
                  <a:lnTo>
                    <a:pt x="119456" y="50800"/>
                  </a:lnTo>
                  <a:lnTo>
                    <a:pt x="119837" y="49530"/>
                  </a:lnTo>
                  <a:lnTo>
                    <a:pt x="119837" y="48260"/>
                  </a:lnTo>
                  <a:close/>
                </a:path>
                <a:path w="259714" h="182879">
                  <a:moveTo>
                    <a:pt x="211302" y="26670"/>
                  </a:moveTo>
                  <a:lnTo>
                    <a:pt x="210667" y="26670"/>
                  </a:lnTo>
                  <a:lnTo>
                    <a:pt x="208508" y="27940"/>
                  </a:lnTo>
                  <a:lnTo>
                    <a:pt x="204685" y="31750"/>
                  </a:lnTo>
                  <a:lnTo>
                    <a:pt x="203288" y="33020"/>
                  </a:lnTo>
                  <a:lnTo>
                    <a:pt x="203047" y="35560"/>
                  </a:lnTo>
                  <a:lnTo>
                    <a:pt x="201510" y="35560"/>
                  </a:lnTo>
                  <a:lnTo>
                    <a:pt x="201002" y="36830"/>
                  </a:lnTo>
                  <a:lnTo>
                    <a:pt x="136245" y="36830"/>
                  </a:lnTo>
                  <a:lnTo>
                    <a:pt x="135356" y="38100"/>
                  </a:lnTo>
                  <a:lnTo>
                    <a:pt x="135864" y="39370"/>
                  </a:lnTo>
                  <a:lnTo>
                    <a:pt x="135229" y="40640"/>
                  </a:lnTo>
                  <a:lnTo>
                    <a:pt x="135229" y="46990"/>
                  </a:lnTo>
                  <a:lnTo>
                    <a:pt x="135864" y="48260"/>
                  </a:lnTo>
                  <a:lnTo>
                    <a:pt x="135864" y="49530"/>
                  </a:lnTo>
                  <a:lnTo>
                    <a:pt x="136245" y="50800"/>
                  </a:lnTo>
                  <a:lnTo>
                    <a:pt x="161569" y="50800"/>
                  </a:lnTo>
                  <a:lnTo>
                    <a:pt x="161937" y="49530"/>
                  </a:lnTo>
                  <a:lnTo>
                    <a:pt x="164998" y="49530"/>
                  </a:lnTo>
                  <a:lnTo>
                    <a:pt x="166776" y="48260"/>
                  </a:lnTo>
                  <a:lnTo>
                    <a:pt x="218427" y="48260"/>
                  </a:lnTo>
                  <a:lnTo>
                    <a:pt x="217919" y="45720"/>
                  </a:lnTo>
                  <a:lnTo>
                    <a:pt x="217042" y="43180"/>
                  </a:lnTo>
                  <a:lnTo>
                    <a:pt x="216407" y="40640"/>
                  </a:lnTo>
                  <a:lnTo>
                    <a:pt x="216268" y="39370"/>
                  </a:lnTo>
                  <a:lnTo>
                    <a:pt x="214236" y="36830"/>
                  </a:lnTo>
                  <a:lnTo>
                    <a:pt x="214617" y="34290"/>
                  </a:lnTo>
                  <a:lnTo>
                    <a:pt x="213982" y="33020"/>
                  </a:lnTo>
                  <a:lnTo>
                    <a:pt x="214096" y="31750"/>
                  </a:lnTo>
                  <a:lnTo>
                    <a:pt x="213728" y="30480"/>
                  </a:lnTo>
                  <a:lnTo>
                    <a:pt x="213474" y="29210"/>
                  </a:lnTo>
                  <a:lnTo>
                    <a:pt x="213347" y="29210"/>
                  </a:lnTo>
                  <a:lnTo>
                    <a:pt x="213093" y="27940"/>
                  </a:lnTo>
                  <a:lnTo>
                    <a:pt x="212331" y="27940"/>
                  </a:lnTo>
                  <a:lnTo>
                    <a:pt x="211302" y="26670"/>
                  </a:lnTo>
                  <a:close/>
                </a:path>
                <a:path w="259714" h="182879">
                  <a:moveTo>
                    <a:pt x="218427" y="48260"/>
                  </a:moveTo>
                  <a:lnTo>
                    <a:pt x="179755" y="48260"/>
                  </a:lnTo>
                  <a:lnTo>
                    <a:pt x="180898" y="49530"/>
                  </a:lnTo>
                  <a:lnTo>
                    <a:pt x="183692" y="49530"/>
                  </a:lnTo>
                  <a:lnTo>
                    <a:pt x="184975" y="50800"/>
                  </a:lnTo>
                  <a:lnTo>
                    <a:pt x="218935" y="50800"/>
                  </a:lnTo>
                  <a:lnTo>
                    <a:pt x="218935" y="49530"/>
                  </a:lnTo>
                  <a:lnTo>
                    <a:pt x="218427" y="48260"/>
                  </a:lnTo>
                  <a:close/>
                </a:path>
                <a:path w="259714" h="182879">
                  <a:moveTo>
                    <a:pt x="50380" y="29210"/>
                  </a:moveTo>
                  <a:lnTo>
                    <a:pt x="44272" y="29210"/>
                  </a:lnTo>
                  <a:lnTo>
                    <a:pt x="43891" y="30480"/>
                  </a:lnTo>
                  <a:lnTo>
                    <a:pt x="43510" y="33020"/>
                  </a:lnTo>
                  <a:lnTo>
                    <a:pt x="43129" y="34290"/>
                  </a:lnTo>
                  <a:lnTo>
                    <a:pt x="42875" y="34290"/>
                  </a:lnTo>
                  <a:lnTo>
                    <a:pt x="42621" y="35560"/>
                  </a:lnTo>
                  <a:lnTo>
                    <a:pt x="41973" y="35560"/>
                  </a:lnTo>
                  <a:lnTo>
                    <a:pt x="41973" y="38100"/>
                  </a:lnTo>
                  <a:lnTo>
                    <a:pt x="41338" y="38100"/>
                  </a:lnTo>
                  <a:lnTo>
                    <a:pt x="41338" y="39370"/>
                  </a:lnTo>
                  <a:lnTo>
                    <a:pt x="40716" y="40640"/>
                  </a:lnTo>
                  <a:lnTo>
                    <a:pt x="40322" y="41910"/>
                  </a:lnTo>
                  <a:lnTo>
                    <a:pt x="40322" y="44450"/>
                  </a:lnTo>
                  <a:lnTo>
                    <a:pt x="38544" y="46990"/>
                  </a:lnTo>
                  <a:lnTo>
                    <a:pt x="38544" y="48260"/>
                  </a:lnTo>
                  <a:lnTo>
                    <a:pt x="38290" y="49530"/>
                  </a:lnTo>
                  <a:lnTo>
                    <a:pt x="80911" y="49530"/>
                  </a:lnTo>
                  <a:lnTo>
                    <a:pt x="81038" y="48260"/>
                  </a:lnTo>
                  <a:lnTo>
                    <a:pt x="119837" y="48260"/>
                  </a:lnTo>
                  <a:lnTo>
                    <a:pt x="119964" y="46990"/>
                  </a:lnTo>
                  <a:lnTo>
                    <a:pt x="119710" y="45720"/>
                  </a:lnTo>
                  <a:lnTo>
                    <a:pt x="119710" y="44450"/>
                  </a:lnTo>
                  <a:lnTo>
                    <a:pt x="119837" y="43180"/>
                  </a:lnTo>
                  <a:lnTo>
                    <a:pt x="119329" y="41910"/>
                  </a:lnTo>
                  <a:lnTo>
                    <a:pt x="118821" y="40640"/>
                  </a:lnTo>
                  <a:lnTo>
                    <a:pt x="119202" y="39370"/>
                  </a:lnTo>
                  <a:lnTo>
                    <a:pt x="118313" y="39370"/>
                  </a:lnTo>
                  <a:lnTo>
                    <a:pt x="118186" y="38100"/>
                  </a:lnTo>
                  <a:lnTo>
                    <a:pt x="117678" y="36830"/>
                  </a:lnTo>
                  <a:lnTo>
                    <a:pt x="55968" y="36830"/>
                  </a:lnTo>
                  <a:lnTo>
                    <a:pt x="55079" y="35560"/>
                  </a:lnTo>
                  <a:lnTo>
                    <a:pt x="54444" y="34290"/>
                  </a:lnTo>
                  <a:lnTo>
                    <a:pt x="53301" y="33020"/>
                  </a:lnTo>
                  <a:lnTo>
                    <a:pt x="52793" y="31750"/>
                  </a:lnTo>
                  <a:lnTo>
                    <a:pt x="51142" y="30480"/>
                  </a:lnTo>
                  <a:lnTo>
                    <a:pt x="50380" y="29210"/>
                  </a:lnTo>
                  <a:close/>
                </a:path>
                <a:path w="259714" h="182879">
                  <a:moveTo>
                    <a:pt x="117297" y="35560"/>
                  </a:moveTo>
                  <a:lnTo>
                    <a:pt x="57886" y="35560"/>
                  </a:lnTo>
                  <a:lnTo>
                    <a:pt x="56997" y="36830"/>
                  </a:lnTo>
                  <a:lnTo>
                    <a:pt x="117678" y="36830"/>
                  </a:lnTo>
                  <a:lnTo>
                    <a:pt x="117297" y="35560"/>
                  </a:lnTo>
                  <a:close/>
                </a:path>
                <a:path w="259714" h="182879">
                  <a:moveTo>
                    <a:pt x="189420" y="33020"/>
                  </a:moveTo>
                  <a:lnTo>
                    <a:pt x="137642" y="33020"/>
                  </a:lnTo>
                  <a:lnTo>
                    <a:pt x="137642" y="34290"/>
                  </a:lnTo>
                  <a:lnTo>
                    <a:pt x="137134" y="34290"/>
                  </a:lnTo>
                  <a:lnTo>
                    <a:pt x="136118" y="36830"/>
                  </a:lnTo>
                  <a:lnTo>
                    <a:pt x="199224" y="36830"/>
                  </a:lnTo>
                  <a:lnTo>
                    <a:pt x="198196" y="35560"/>
                  </a:lnTo>
                  <a:lnTo>
                    <a:pt x="197434" y="35560"/>
                  </a:lnTo>
                  <a:lnTo>
                    <a:pt x="194513" y="34290"/>
                  </a:lnTo>
                  <a:lnTo>
                    <a:pt x="189420" y="33020"/>
                  </a:lnTo>
                  <a:close/>
                </a:path>
                <a:path w="259714" h="182879">
                  <a:moveTo>
                    <a:pt x="117043" y="34290"/>
                  </a:moveTo>
                  <a:lnTo>
                    <a:pt x="60934" y="34290"/>
                  </a:lnTo>
                  <a:lnTo>
                    <a:pt x="60807" y="35560"/>
                  </a:lnTo>
                  <a:lnTo>
                    <a:pt x="116776" y="35560"/>
                  </a:lnTo>
                  <a:lnTo>
                    <a:pt x="117043" y="34290"/>
                  </a:lnTo>
                  <a:close/>
                </a:path>
                <a:path w="259714" h="182879">
                  <a:moveTo>
                    <a:pt x="42989" y="33020"/>
                  </a:moveTo>
                  <a:lnTo>
                    <a:pt x="42989" y="34290"/>
                  </a:lnTo>
                  <a:lnTo>
                    <a:pt x="43129" y="34290"/>
                  </a:lnTo>
                  <a:lnTo>
                    <a:pt x="42989" y="33020"/>
                  </a:lnTo>
                  <a:close/>
                </a:path>
                <a:path w="259714" h="182879">
                  <a:moveTo>
                    <a:pt x="116535" y="33020"/>
                  </a:moveTo>
                  <a:lnTo>
                    <a:pt x="65646" y="33020"/>
                  </a:lnTo>
                  <a:lnTo>
                    <a:pt x="64376" y="34290"/>
                  </a:lnTo>
                  <a:lnTo>
                    <a:pt x="116535" y="34290"/>
                  </a:lnTo>
                  <a:lnTo>
                    <a:pt x="116535" y="33020"/>
                  </a:lnTo>
                  <a:close/>
                </a:path>
                <a:path w="259714" h="182879">
                  <a:moveTo>
                    <a:pt x="113855" y="29210"/>
                  </a:moveTo>
                  <a:lnTo>
                    <a:pt x="73913" y="29210"/>
                  </a:lnTo>
                  <a:lnTo>
                    <a:pt x="73151" y="30480"/>
                  </a:lnTo>
                  <a:lnTo>
                    <a:pt x="71119" y="30480"/>
                  </a:lnTo>
                  <a:lnTo>
                    <a:pt x="69456" y="31750"/>
                  </a:lnTo>
                  <a:lnTo>
                    <a:pt x="68948" y="31750"/>
                  </a:lnTo>
                  <a:lnTo>
                    <a:pt x="67424" y="33020"/>
                  </a:lnTo>
                  <a:lnTo>
                    <a:pt x="115887" y="33020"/>
                  </a:lnTo>
                  <a:lnTo>
                    <a:pt x="115252" y="31750"/>
                  </a:lnTo>
                  <a:lnTo>
                    <a:pt x="113474" y="30480"/>
                  </a:lnTo>
                  <a:lnTo>
                    <a:pt x="113855" y="29210"/>
                  </a:lnTo>
                  <a:close/>
                </a:path>
                <a:path w="259714" h="182879">
                  <a:moveTo>
                    <a:pt x="188404" y="31750"/>
                  </a:moveTo>
                  <a:lnTo>
                    <a:pt x="138163" y="31750"/>
                  </a:lnTo>
                  <a:lnTo>
                    <a:pt x="137896" y="33020"/>
                  </a:lnTo>
                  <a:lnTo>
                    <a:pt x="189166" y="33020"/>
                  </a:lnTo>
                  <a:lnTo>
                    <a:pt x="188404" y="31750"/>
                  </a:lnTo>
                  <a:close/>
                </a:path>
                <a:path w="259714" h="182879">
                  <a:moveTo>
                    <a:pt x="151256" y="1270"/>
                  </a:moveTo>
                  <a:lnTo>
                    <a:pt x="146037" y="1270"/>
                  </a:lnTo>
                  <a:lnTo>
                    <a:pt x="145021" y="3810"/>
                  </a:lnTo>
                  <a:lnTo>
                    <a:pt x="143636" y="5080"/>
                  </a:lnTo>
                  <a:lnTo>
                    <a:pt x="142354" y="6350"/>
                  </a:lnTo>
                  <a:lnTo>
                    <a:pt x="140576" y="8890"/>
                  </a:lnTo>
                  <a:lnTo>
                    <a:pt x="139814" y="11430"/>
                  </a:lnTo>
                  <a:lnTo>
                    <a:pt x="139674" y="11430"/>
                  </a:lnTo>
                  <a:lnTo>
                    <a:pt x="139560" y="12700"/>
                  </a:lnTo>
                  <a:lnTo>
                    <a:pt x="138912" y="12700"/>
                  </a:lnTo>
                  <a:lnTo>
                    <a:pt x="138671" y="13970"/>
                  </a:lnTo>
                  <a:lnTo>
                    <a:pt x="138798" y="15240"/>
                  </a:lnTo>
                  <a:lnTo>
                    <a:pt x="137896" y="17780"/>
                  </a:lnTo>
                  <a:lnTo>
                    <a:pt x="138404" y="19050"/>
                  </a:lnTo>
                  <a:lnTo>
                    <a:pt x="138544" y="19050"/>
                  </a:lnTo>
                  <a:lnTo>
                    <a:pt x="138544" y="20320"/>
                  </a:lnTo>
                  <a:lnTo>
                    <a:pt x="138036" y="21590"/>
                  </a:lnTo>
                  <a:lnTo>
                    <a:pt x="138671" y="22860"/>
                  </a:lnTo>
                  <a:lnTo>
                    <a:pt x="138544" y="24130"/>
                  </a:lnTo>
                  <a:lnTo>
                    <a:pt x="139674" y="25400"/>
                  </a:lnTo>
                  <a:lnTo>
                    <a:pt x="139306" y="26670"/>
                  </a:lnTo>
                  <a:lnTo>
                    <a:pt x="139814" y="27940"/>
                  </a:lnTo>
                  <a:lnTo>
                    <a:pt x="140576" y="27940"/>
                  </a:lnTo>
                  <a:lnTo>
                    <a:pt x="140449" y="29210"/>
                  </a:lnTo>
                  <a:lnTo>
                    <a:pt x="139941" y="30480"/>
                  </a:lnTo>
                  <a:lnTo>
                    <a:pt x="139814" y="30480"/>
                  </a:lnTo>
                  <a:lnTo>
                    <a:pt x="139179" y="31750"/>
                  </a:lnTo>
                  <a:lnTo>
                    <a:pt x="185610" y="31750"/>
                  </a:lnTo>
                  <a:lnTo>
                    <a:pt x="184594" y="30480"/>
                  </a:lnTo>
                  <a:lnTo>
                    <a:pt x="183324" y="29210"/>
                  </a:lnTo>
                  <a:lnTo>
                    <a:pt x="181025" y="29210"/>
                  </a:lnTo>
                  <a:lnTo>
                    <a:pt x="180771" y="27940"/>
                  </a:lnTo>
                  <a:lnTo>
                    <a:pt x="176199" y="25400"/>
                  </a:lnTo>
                  <a:lnTo>
                    <a:pt x="173520" y="24130"/>
                  </a:lnTo>
                  <a:lnTo>
                    <a:pt x="173024" y="24130"/>
                  </a:lnTo>
                  <a:lnTo>
                    <a:pt x="172885" y="22860"/>
                  </a:lnTo>
                  <a:lnTo>
                    <a:pt x="172250" y="22860"/>
                  </a:lnTo>
                  <a:lnTo>
                    <a:pt x="170091" y="21590"/>
                  </a:lnTo>
                  <a:lnTo>
                    <a:pt x="167805" y="19050"/>
                  </a:lnTo>
                  <a:lnTo>
                    <a:pt x="165887" y="17780"/>
                  </a:lnTo>
                  <a:lnTo>
                    <a:pt x="165252" y="17780"/>
                  </a:lnTo>
                  <a:lnTo>
                    <a:pt x="163982" y="16510"/>
                  </a:lnTo>
                  <a:lnTo>
                    <a:pt x="163093" y="15240"/>
                  </a:lnTo>
                  <a:lnTo>
                    <a:pt x="162572" y="15240"/>
                  </a:lnTo>
                  <a:lnTo>
                    <a:pt x="161429" y="13970"/>
                  </a:lnTo>
                  <a:lnTo>
                    <a:pt x="161061" y="13970"/>
                  </a:lnTo>
                  <a:lnTo>
                    <a:pt x="160299" y="12700"/>
                  </a:lnTo>
                  <a:lnTo>
                    <a:pt x="157873" y="10160"/>
                  </a:lnTo>
                  <a:lnTo>
                    <a:pt x="157238" y="10160"/>
                  </a:lnTo>
                  <a:lnTo>
                    <a:pt x="152780" y="3810"/>
                  </a:lnTo>
                  <a:lnTo>
                    <a:pt x="152145" y="3810"/>
                  </a:lnTo>
                  <a:lnTo>
                    <a:pt x="151637" y="2540"/>
                  </a:lnTo>
                  <a:lnTo>
                    <a:pt x="151256" y="1270"/>
                  </a:lnTo>
                  <a:close/>
                </a:path>
                <a:path w="259714" h="182879">
                  <a:moveTo>
                    <a:pt x="48209" y="27940"/>
                  </a:moveTo>
                  <a:lnTo>
                    <a:pt x="44907" y="27940"/>
                  </a:lnTo>
                  <a:lnTo>
                    <a:pt x="44526" y="29210"/>
                  </a:lnTo>
                  <a:lnTo>
                    <a:pt x="49237" y="29210"/>
                  </a:lnTo>
                  <a:lnTo>
                    <a:pt x="48209" y="27940"/>
                  </a:lnTo>
                  <a:close/>
                </a:path>
                <a:path w="259714" h="182879">
                  <a:moveTo>
                    <a:pt x="114490" y="26670"/>
                  </a:moveTo>
                  <a:lnTo>
                    <a:pt x="78752" y="26670"/>
                  </a:lnTo>
                  <a:lnTo>
                    <a:pt x="77469" y="27940"/>
                  </a:lnTo>
                  <a:lnTo>
                    <a:pt x="75183" y="29210"/>
                  </a:lnTo>
                  <a:lnTo>
                    <a:pt x="114109" y="29210"/>
                  </a:lnTo>
                  <a:lnTo>
                    <a:pt x="114109" y="27940"/>
                  </a:lnTo>
                  <a:lnTo>
                    <a:pt x="114490" y="26670"/>
                  </a:lnTo>
                  <a:close/>
                </a:path>
                <a:path w="259714" h="182879">
                  <a:moveTo>
                    <a:pt x="114490" y="25400"/>
                  </a:moveTo>
                  <a:lnTo>
                    <a:pt x="80403" y="25400"/>
                  </a:lnTo>
                  <a:lnTo>
                    <a:pt x="78612" y="26670"/>
                  </a:lnTo>
                  <a:lnTo>
                    <a:pt x="114617" y="26670"/>
                  </a:lnTo>
                  <a:lnTo>
                    <a:pt x="114490" y="25400"/>
                  </a:lnTo>
                  <a:close/>
                </a:path>
                <a:path w="259714" h="182879">
                  <a:moveTo>
                    <a:pt x="115506" y="15240"/>
                  </a:moveTo>
                  <a:lnTo>
                    <a:pt x="91592" y="15240"/>
                  </a:lnTo>
                  <a:lnTo>
                    <a:pt x="90830" y="16510"/>
                  </a:lnTo>
                  <a:lnTo>
                    <a:pt x="89179" y="17780"/>
                  </a:lnTo>
                  <a:lnTo>
                    <a:pt x="88163" y="19050"/>
                  </a:lnTo>
                  <a:lnTo>
                    <a:pt x="86893" y="20320"/>
                  </a:lnTo>
                  <a:lnTo>
                    <a:pt x="84975" y="21590"/>
                  </a:lnTo>
                  <a:lnTo>
                    <a:pt x="83451" y="22860"/>
                  </a:lnTo>
                  <a:lnTo>
                    <a:pt x="82943" y="24130"/>
                  </a:lnTo>
                  <a:lnTo>
                    <a:pt x="81165" y="25400"/>
                  </a:lnTo>
                  <a:lnTo>
                    <a:pt x="115392" y="25400"/>
                  </a:lnTo>
                  <a:lnTo>
                    <a:pt x="114998" y="24130"/>
                  </a:lnTo>
                  <a:lnTo>
                    <a:pt x="115887" y="21590"/>
                  </a:lnTo>
                  <a:lnTo>
                    <a:pt x="115633" y="19050"/>
                  </a:lnTo>
                  <a:lnTo>
                    <a:pt x="115506" y="15240"/>
                  </a:lnTo>
                  <a:close/>
                </a:path>
                <a:path w="259714" h="182879">
                  <a:moveTo>
                    <a:pt x="108267" y="3810"/>
                  </a:moveTo>
                  <a:lnTo>
                    <a:pt x="99225" y="3810"/>
                  </a:lnTo>
                  <a:lnTo>
                    <a:pt x="99225" y="5080"/>
                  </a:lnTo>
                  <a:lnTo>
                    <a:pt x="98844" y="5080"/>
                  </a:lnTo>
                  <a:lnTo>
                    <a:pt x="98209" y="6350"/>
                  </a:lnTo>
                  <a:lnTo>
                    <a:pt x="96431" y="8890"/>
                  </a:lnTo>
                  <a:lnTo>
                    <a:pt x="95669" y="10160"/>
                  </a:lnTo>
                  <a:lnTo>
                    <a:pt x="94399" y="11430"/>
                  </a:lnTo>
                  <a:lnTo>
                    <a:pt x="93116" y="13970"/>
                  </a:lnTo>
                  <a:lnTo>
                    <a:pt x="91846" y="15240"/>
                  </a:lnTo>
                  <a:lnTo>
                    <a:pt x="114884" y="15240"/>
                  </a:lnTo>
                  <a:lnTo>
                    <a:pt x="114884" y="13970"/>
                  </a:lnTo>
                  <a:lnTo>
                    <a:pt x="114490" y="12700"/>
                  </a:lnTo>
                  <a:lnTo>
                    <a:pt x="114236" y="12700"/>
                  </a:lnTo>
                  <a:lnTo>
                    <a:pt x="113982" y="11430"/>
                  </a:lnTo>
                  <a:lnTo>
                    <a:pt x="112712" y="8890"/>
                  </a:lnTo>
                  <a:lnTo>
                    <a:pt x="111188" y="5080"/>
                  </a:lnTo>
                  <a:lnTo>
                    <a:pt x="108267" y="3810"/>
                  </a:lnTo>
                  <a:close/>
                </a:path>
                <a:path w="259714" h="182879">
                  <a:moveTo>
                    <a:pt x="102158" y="0"/>
                  </a:moveTo>
                  <a:lnTo>
                    <a:pt x="101015" y="0"/>
                  </a:lnTo>
                  <a:lnTo>
                    <a:pt x="99860" y="3810"/>
                  </a:lnTo>
                  <a:lnTo>
                    <a:pt x="108381" y="3810"/>
                  </a:lnTo>
                  <a:lnTo>
                    <a:pt x="106984" y="2540"/>
                  </a:lnTo>
                  <a:lnTo>
                    <a:pt x="106476" y="2540"/>
                  </a:lnTo>
                  <a:lnTo>
                    <a:pt x="105587" y="1270"/>
                  </a:lnTo>
                  <a:lnTo>
                    <a:pt x="102908" y="1270"/>
                  </a:lnTo>
                  <a:lnTo>
                    <a:pt x="102158" y="0"/>
                  </a:lnTo>
                  <a:close/>
                </a:path>
                <a:path w="259714" h="182879">
                  <a:moveTo>
                    <a:pt x="152272" y="2540"/>
                  </a:moveTo>
                  <a:lnTo>
                    <a:pt x="152145" y="3810"/>
                  </a:lnTo>
                  <a:lnTo>
                    <a:pt x="152780" y="3810"/>
                  </a:lnTo>
                  <a:lnTo>
                    <a:pt x="152272" y="2540"/>
                  </a:lnTo>
                  <a:close/>
                </a:path>
                <a:path w="259714" h="182879">
                  <a:moveTo>
                    <a:pt x="150621" y="0"/>
                  </a:moveTo>
                  <a:lnTo>
                    <a:pt x="148335" y="0"/>
                  </a:lnTo>
                  <a:lnTo>
                    <a:pt x="148081" y="1270"/>
                  </a:lnTo>
                  <a:lnTo>
                    <a:pt x="150621" y="1270"/>
                  </a:lnTo>
                  <a:lnTo>
                    <a:pt x="150621" y="0"/>
                  </a:lnTo>
                  <a:close/>
                </a:path>
              </a:pathLst>
            </a:custGeom>
            <a:solidFill>
              <a:srgbClr val="231A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41">
              <a:extLst>
                <a:ext uri="{FF2B5EF4-FFF2-40B4-BE49-F238E27FC236}">
                  <a16:creationId xmlns:a16="http://schemas.microsoft.com/office/drawing/2014/main" id="{22F9F359-E7F8-3E45-8243-3F6062C6668C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102082" y="9998074"/>
              <a:ext cx="342485" cy="231424"/>
            </a:xfrm>
            <a:prstGeom prst="rect">
              <a:avLst/>
            </a:prstGeom>
          </p:spPr>
        </p:pic>
        <p:sp>
          <p:nvSpPr>
            <p:cNvPr id="72" name="object 42">
              <a:extLst>
                <a:ext uri="{FF2B5EF4-FFF2-40B4-BE49-F238E27FC236}">
                  <a16:creationId xmlns:a16="http://schemas.microsoft.com/office/drawing/2014/main" id="{85DA3CB2-63CD-8540-9050-C7621AF9E76F}"/>
                </a:ext>
              </a:extLst>
            </p:cNvPr>
            <p:cNvSpPr/>
            <p:nvPr/>
          </p:nvSpPr>
          <p:spPr>
            <a:xfrm>
              <a:off x="6091961" y="9938828"/>
              <a:ext cx="363220" cy="358775"/>
            </a:xfrm>
            <a:custGeom>
              <a:avLst/>
              <a:gdLst/>
              <a:ahLst/>
              <a:cxnLst/>
              <a:rect l="l" t="t" r="r" b="b"/>
              <a:pathLst>
                <a:path w="363220" h="358775">
                  <a:moveTo>
                    <a:pt x="323367" y="179158"/>
                  </a:moveTo>
                  <a:lnTo>
                    <a:pt x="317601" y="144132"/>
                  </a:lnTo>
                  <a:lnTo>
                    <a:pt x="317601" y="179158"/>
                  </a:lnTo>
                  <a:lnTo>
                    <a:pt x="310642" y="221411"/>
                  </a:lnTo>
                  <a:lnTo>
                    <a:pt x="291287" y="258140"/>
                  </a:lnTo>
                  <a:lnTo>
                    <a:pt x="261810" y="287121"/>
                  </a:lnTo>
                  <a:lnTo>
                    <a:pt x="224447" y="306146"/>
                  </a:lnTo>
                  <a:lnTo>
                    <a:pt x="181470" y="312978"/>
                  </a:lnTo>
                  <a:lnTo>
                    <a:pt x="138480" y="306146"/>
                  </a:lnTo>
                  <a:lnTo>
                    <a:pt x="101117" y="287121"/>
                  </a:lnTo>
                  <a:lnTo>
                    <a:pt x="71628" y="258140"/>
                  </a:lnTo>
                  <a:lnTo>
                    <a:pt x="52273" y="221411"/>
                  </a:lnTo>
                  <a:lnTo>
                    <a:pt x="45326" y="179158"/>
                  </a:lnTo>
                  <a:lnTo>
                    <a:pt x="52273" y="136906"/>
                  </a:lnTo>
                  <a:lnTo>
                    <a:pt x="71628" y="100164"/>
                  </a:lnTo>
                  <a:lnTo>
                    <a:pt x="101117" y="71183"/>
                  </a:lnTo>
                  <a:lnTo>
                    <a:pt x="138480" y="52158"/>
                  </a:lnTo>
                  <a:lnTo>
                    <a:pt x="181470" y="45326"/>
                  </a:lnTo>
                  <a:lnTo>
                    <a:pt x="224447" y="52158"/>
                  </a:lnTo>
                  <a:lnTo>
                    <a:pt x="261810" y="71183"/>
                  </a:lnTo>
                  <a:lnTo>
                    <a:pt x="291287" y="100164"/>
                  </a:lnTo>
                  <a:lnTo>
                    <a:pt x="310642" y="136906"/>
                  </a:lnTo>
                  <a:lnTo>
                    <a:pt x="317601" y="179158"/>
                  </a:lnTo>
                  <a:lnTo>
                    <a:pt x="317601" y="144132"/>
                  </a:lnTo>
                  <a:lnTo>
                    <a:pt x="295948" y="96774"/>
                  </a:lnTo>
                  <a:lnTo>
                    <a:pt x="265214" y="66535"/>
                  </a:lnTo>
                  <a:lnTo>
                    <a:pt x="226263" y="46685"/>
                  </a:lnTo>
                  <a:lnTo>
                    <a:pt x="217703" y="45326"/>
                  </a:lnTo>
                  <a:lnTo>
                    <a:pt x="181470" y="39560"/>
                  </a:lnTo>
                  <a:lnTo>
                    <a:pt x="136664" y="46685"/>
                  </a:lnTo>
                  <a:lnTo>
                    <a:pt x="97713" y="66535"/>
                  </a:lnTo>
                  <a:lnTo>
                    <a:pt x="66967" y="96774"/>
                  </a:lnTo>
                  <a:lnTo>
                    <a:pt x="46799" y="135089"/>
                  </a:lnTo>
                  <a:lnTo>
                    <a:pt x="39560" y="179158"/>
                  </a:lnTo>
                  <a:lnTo>
                    <a:pt x="46799" y="223227"/>
                  </a:lnTo>
                  <a:lnTo>
                    <a:pt x="66967" y="261543"/>
                  </a:lnTo>
                  <a:lnTo>
                    <a:pt x="97713" y="291782"/>
                  </a:lnTo>
                  <a:lnTo>
                    <a:pt x="136664" y="311619"/>
                  </a:lnTo>
                  <a:lnTo>
                    <a:pt x="181470" y="318744"/>
                  </a:lnTo>
                  <a:lnTo>
                    <a:pt x="217703" y="312978"/>
                  </a:lnTo>
                  <a:lnTo>
                    <a:pt x="226263" y="311619"/>
                  </a:lnTo>
                  <a:lnTo>
                    <a:pt x="265214" y="291782"/>
                  </a:lnTo>
                  <a:lnTo>
                    <a:pt x="295948" y="261543"/>
                  </a:lnTo>
                  <a:lnTo>
                    <a:pt x="316115" y="223227"/>
                  </a:lnTo>
                  <a:lnTo>
                    <a:pt x="323367" y="179158"/>
                  </a:lnTo>
                  <a:close/>
                </a:path>
                <a:path w="363220" h="358775">
                  <a:moveTo>
                    <a:pt x="362927" y="179158"/>
                  </a:moveTo>
                  <a:lnTo>
                    <a:pt x="356628" y="133083"/>
                  </a:lnTo>
                  <a:lnTo>
                    <a:pt x="356628" y="179158"/>
                  </a:lnTo>
                  <a:lnTo>
                    <a:pt x="350367" y="225107"/>
                  </a:lnTo>
                  <a:lnTo>
                    <a:pt x="332701" y="266395"/>
                  </a:lnTo>
                  <a:lnTo>
                    <a:pt x="305320" y="301371"/>
                  </a:lnTo>
                  <a:lnTo>
                    <a:pt x="269875" y="328396"/>
                  </a:lnTo>
                  <a:lnTo>
                    <a:pt x="228028" y="345821"/>
                  </a:lnTo>
                  <a:lnTo>
                    <a:pt x="181470" y="351993"/>
                  </a:lnTo>
                  <a:lnTo>
                    <a:pt x="134899" y="345821"/>
                  </a:lnTo>
                  <a:lnTo>
                    <a:pt x="93052" y="328396"/>
                  </a:lnTo>
                  <a:lnTo>
                    <a:pt x="57607" y="301371"/>
                  </a:lnTo>
                  <a:lnTo>
                    <a:pt x="30226" y="266395"/>
                  </a:lnTo>
                  <a:lnTo>
                    <a:pt x="12560" y="225107"/>
                  </a:lnTo>
                  <a:lnTo>
                    <a:pt x="6311" y="179158"/>
                  </a:lnTo>
                  <a:lnTo>
                    <a:pt x="12560" y="133210"/>
                  </a:lnTo>
                  <a:lnTo>
                    <a:pt x="30226" y="91922"/>
                  </a:lnTo>
                  <a:lnTo>
                    <a:pt x="57607" y="56934"/>
                  </a:lnTo>
                  <a:lnTo>
                    <a:pt x="93052" y="29908"/>
                  </a:lnTo>
                  <a:lnTo>
                    <a:pt x="134899" y="12484"/>
                  </a:lnTo>
                  <a:lnTo>
                    <a:pt x="181470" y="6311"/>
                  </a:lnTo>
                  <a:lnTo>
                    <a:pt x="228028" y="12484"/>
                  </a:lnTo>
                  <a:lnTo>
                    <a:pt x="269875" y="29908"/>
                  </a:lnTo>
                  <a:lnTo>
                    <a:pt x="305320" y="56934"/>
                  </a:lnTo>
                  <a:lnTo>
                    <a:pt x="332701" y="91922"/>
                  </a:lnTo>
                  <a:lnTo>
                    <a:pt x="350367" y="133210"/>
                  </a:lnTo>
                  <a:lnTo>
                    <a:pt x="356628" y="179158"/>
                  </a:lnTo>
                  <a:lnTo>
                    <a:pt x="356628" y="133083"/>
                  </a:lnTo>
                  <a:lnTo>
                    <a:pt x="338112" y="88811"/>
                  </a:lnTo>
                  <a:lnTo>
                    <a:pt x="309714" y="52539"/>
                  </a:lnTo>
                  <a:lnTo>
                    <a:pt x="272986" y="24498"/>
                  </a:lnTo>
                  <a:lnTo>
                    <a:pt x="229654" y="6413"/>
                  </a:lnTo>
                  <a:lnTo>
                    <a:pt x="181470" y="0"/>
                  </a:lnTo>
                  <a:lnTo>
                    <a:pt x="133273" y="6413"/>
                  </a:lnTo>
                  <a:lnTo>
                    <a:pt x="89941" y="24498"/>
                  </a:lnTo>
                  <a:lnTo>
                    <a:pt x="53200" y="52539"/>
                  </a:lnTo>
                  <a:lnTo>
                    <a:pt x="24803" y="88811"/>
                  </a:lnTo>
                  <a:lnTo>
                    <a:pt x="6489" y="131584"/>
                  </a:lnTo>
                  <a:lnTo>
                    <a:pt x="0" y="179158"/>
                  </a:lnTo>
                  <a:lnTo>
                    <a:pt x="6489" y="226720"/>
                  </a:lnTo>
                  <a:lnTo>
                    <a:pt x="24803" y="269506"/>
                  </a:lnTo>
                  <a:lnTo>
                    <a:pt x="53200" y="305777"/>
                  </a:lnTo>
                  <a:lnTo>
                    <a:pt x="89941" y="333806"/>
                  </a:lnTo>
                  <a:lnTo>
                    <a:pt x="133273" y="351891"/>
                  </a:lnTo>
                  <a:lnTo>
                    <a:pt x="181470" y="358305"/>
                  </a:lnTo>
                  <a:lnTo>
                    <a:pt x="228904" y="351993"/>
                  </a:lnTo>
                  <a:lnTo>
                    <a:pt x="272986" y="333806"/>
                  </a:lnTo>
                  <a:lnTo>
                    <a:pt x="309714" y="305777"/>
                  </a:lnTo>
                  <a:lnTo>
                    <a:pt x="338112" y="269506"/>
                  </a:lnTo>
                  <a:lnTo>
                    <a:pt x="356425" y="226720"/>
                  </a:lnTo>
                  <a:lnTo>
                    <a:pt x="362927" y="179158"/>
                  </a:lnTo>
                  <a:close/>
                </a:path>
              </a:pathLst>
            </a:custGeom>
            <a:solidFill>
              <a:srgbClr val="FCC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43">
              <a:extLst>
                <a:ext uri="{FF2B5EF4-FFF2-40B4-BE49-F238E27FC236}">
                  <a16:creationId xmlns:a16="http://schemas.microsoft.com/office/drawing/2014/main" id="{36CE9760-0E44-1046-87DF-8CDA56346E33}"/>
                </a:ext>
              </a:extLst>
            </p:cNvPr>
            <p:cNvSpPr/>
            <p:nvPr/>
          </p:nvSpPr>
          <p:spPr>
            <a:xfrm>
              <a:off x="6090158" y="9937012"/>
              <a:ext cx="367030" cy="361950"/>
            </a:xfrm>
            <a:custGeom>
              <a:avLst/>
              <a:gdLst/>
              <a:ahLst/>
              <a:cxnLst/>
              <a:rect l="l" t="t" r="r" b="b"/>
              <a:pathLst>
                <a:path w="367029" h="361950">
                  <a:moveTo>
                    <a:pt x="183273" y="0"/>
                  </a:moveTo>
                  <a:lnTo>
                    <a:pt x="134609" y="6476"/>
                  </a:lnTo>
                  <a:lnTo>
                    <a:pt x="90845" y="24745"/>
                  </a:lnTo>
                  <a:lnTo>
                    <a:pt x="53741" y="53068"/>
                  </a:lnTo>
                  <a:lnTo>
                    <a:pt x="25058" y="89707"/>
                  </a:lnTo>
                  <a:lnTo>
                    <a:pt x="6558" y="132922"/>
                  </a:lnTo>
                  <a:lnTo>
                    <a:pt x="0" y="180975"/>
                  </a:lnTo>
                  <a:lnTo>
                    <a:pt x="6558" y="229017"/>
                  </a:lnTo>
                  <a:lnTo>
                    <a:pt x="25058" y="272224"/>
                  </a:lnTo>
                  <a:lnTo>
                    <a:pt x="53741" y="308859"/>
                  </a:lnTo>
                  <a:lnTo>
                    <a:pt x="90845" y="337180"/>
                  </a:lnTo>
                  <a:lnTo>
                    <a:pt x="134609" y="355448"/>
                  </a:lnTo>
                  <a:lnTo>
                    <a:pt x="183273" y="361924"/>
                  </a:lnTo>
                  <a:lnTo>
                    <a:pt x="210471" y="358305"/>
                  </a:lnTo>
                  <a:lnTo>
                    <a:pt x="183273" y="358305"/>
                  </a:lnTo>
                  <a:lnTo>
                    <a:pt x="135564" y="351959"/>
                  </a:lnTo>
                  <a:lnTo>
                    <a:pt x="92661" y="334058"/>
                  </a:lnTo>
                  <a:lnTo>
                    <a:pt x="56287" y="306306"/>
                  </a:lnTo>
                  <a:lnTo>
                    <a:pt x="28170" y="270406"/>
                  </a:lnTo>
                  <a:lnTo>
                    <a:pt x="10035" y="228061"/>
                  </a:lnTo>
                  <a:lnTo>
                    <a:pt x="3606" y="180975"/>
                  </a:lnTo>
                  <a:lnTo>
                    <a:pt x="10035" y="133878"/>
                  </a:lnTo>
                  <a:lnTo>
                    <a:pt x="28170" y="91526"/>
                  </a:lnTo>
                  <a:lnTo>
                    <a:pt x="56287" y="55621"/>
                  </a:lnTo>
                  <a:lnTo>
                    <a:pt x="92661" y="27866"/>
                  </a:lnTo>
                  <a:lnTo>
                    <a:pt x="135564" y="9965"/>
                  </a:lnTo>
                  <a:lnTo>
                    <a:pt x="183273" y="3619"/>
                  </a:lnTo>
                  <a:lnTo>
                    <a:pt x="210471" y="3619"/>
                  </a:lnTo>
                  <a:lnTo>
                    <a:pt x="183273" y="0"/>
                  </a:lnTo>
                  <a:close/>
                </a:path>
                <a:path w="367029" h="361950">
                  <a:moveTo>
                    <a:pt x="210471" y="3619"/>
                  </a:moveTo>
                  <a:lnTo>
                    <a:pt x="183273" y="3619"/>
                  </a:lnTo>
                  <a:lnTo>
                    <a:pt x="230978" y="9965"/>
                  </a:lnTo>
                  <a:lnTo>
                    <a:pt x="273880" y="27866"/>
                  </a:lnTo>
                  <a:lnTo>
                    <a:pt x="310254" y="55621"/>
                  </a:lnTo>
                  <a:lnTo>
                    <a:pt x="338373" y="91526"/>
                  </a:lnTo>
                  <a:lnTo>
                    <a:pt x="356511" y="133878"/>
                  </a:lnTo>
                  <a:lnTo>
                    <a:pt x="362940" y="180975"/>
                  </a:lnTo>
                  <a:lnTo>
                    <a:pt x="356511" y="228061"/>
                  </a:lnTo>
                  <a:lnTo>
                    <a:pt x="338373" y="270406"/>
                  </a:lnTo>
                  <a:lnTo>
                    <a:pt x="310254" y="306306"/>
                  </a:lnTo>
                  <a:lnTo>
                    <a:pt x="273880" y="334058"/>
                  </a:lnTo>
                  <a:lnTo>
                    <a:pt x="230978" y="351959"/>
                  </a:lnTo>
                  <a:lnTo>
                    <a:pt x="183273" y="358305"/>
                  </a:lnTo>
                  <a:lnTo>
                    <a:pt x="210471" y="358305"/>
                  </a:lnTo>
                  <a:lnTo>
                    <a:pt x="275698" y="337180"/>
                  </a:lnTo>
                  <a:lnTo>
                    <a:pt x="312799" y="308859"/>
                  </a:lnTo>
                  <a:lnTo>
                    <a:pt x="341479" y="272224"/>
                  </a:lnTo>
                  <a:lnTo>
                    <a:pt x="359977" y="229017"/>
                  </a:lnTo>
                  <a:lnTo>
                    <a:pt x="366534" y="180975"/>
                  </a:lnTo>
                  <a:lnTo>
                    <a:pt x="359977" y="132922"/>
                  </a:lnTo>
                  <a:lnTo>
                    <a:pt x="341479" y="89707"/>
                  </a:lnTo>
                  <a:lnTo>
                    <a:pt x="312799" y="53068"/>
                  </a:lnTo>
                  <a:lnTo>
                    <a:pt x="275698" y="24745"/>
                  </a:lnTo>
                  <a:lnTo>
                    <a:pt x="231936" y="6476"/>
                  </a:lnTo>
                  <a:lnTo>
                    <a:pt x="210471" y="3619"/>
                  </a:lnTo>
                  <a:close/>
                </a:path>
                <a:path w="367029" h="361950">
                  <a:moveTo>
                    <a:pt x="183273" y="45338"/>
                  </a:moveTo>
                  <a:lnTo>
                    <a:pt x="139715" y="52265"/>
                  </a:lnTo>
                  <a:lnTo>
                    <a:pt x="101852" y="71543"/>
                  </a:lnTo>
                  <a:lnTo>
                    <a:pt x="71974" y="100921"/>
                  </a:lnTo>
                  <a:lnTo>
                    <a:pt x="52369" y="138149"/>
                  </a:lnTo>
                  <a:lnTo>
                    <a:pt x="45326" y="180975"/>
                  </a:lnTo>
                  <a:lnTo>
                    <a:pt x="52369" y="223793"/>
                  </a:lnTo>
                  <a:lnTo>
                    <a:pt x="71974" y="261013"/>
                  </a:lnTo>
                  <a:lnTo>
                    <a:pt x="101852" y="290386"/>
                  </a:lnTo>
                  <a:lnTo>
                    <a:pt x="139715" y="309660"/>
                  </a:lnTo>
                  <a:lnTo>
                    <a:pt x="183273" y="316585"/>
                  </a:lnTo>
                  <a:lnTo>
                    <a:pt x="205878" y="312991"/>
                  </a:lnTo>
                  <a:lnTo>
                    <a:pt x="183273" y="312991"/>
                  </a:lnTo>
                  <a:lnTo>
                    <a:pt x="140855" y="306249"/>
                  </a:lnTo>
                  <a:lnTo>
                    <a:pt x="103983" y="287483"/>
                  </a:lnTo>
                  <a:lnTo>
                    <a:pt x="74886" y="258887"/>
                  </a:lnTo>
                  <a:lnTo>
                    <a:pt x="55792" y="222653"/>
                  </a:lnTo>
                  <a:lnTo>
                    <a:pt x="48933" y="180975"/>
                  </a:lnTo>
                  <a:lnTo>
                    <a:pt x="55792" y="139285"/>
                  </a:lnTo>
                  <a:lnTo>
                    <a:pt x="74886" y="103047"/>
                  </a:lnTo>
                  <a:lnTo>
                    <a:pt x="103983" y="74451"/>
                  </a:lnTo>
                  <a:lnTo>
                    <a:pt x="140855" y="55687"/>
                  </a:lnTo>
                  <a:lnTo>
                    <a:pt x="183273" y="48945"/>
                  </a:lnTo>
                  <a:lnTo>
                    <a:pt x="205953" y="48945"/>
                  </a:lnTo>
                  <a:lnTo>
                    <a:pt x="183273" y="45338"/>
                  </a:lnTo>
                  <a:close/>
                </a:path>
                <a:path w="367029" h="361950">
                  <a:moveTo>
                    <a:pt x="205953" y="48945"/>
                  </a:moveTo>
                  <a:lnTo>
                    <a:pt x="183273" y="48945"/>
                  </a:lnTo>
                  <a:lnTo>
                    <a:pt x="225685" y="55687"/>
                  </a:lnTo>
                  <a:lnTo>
                    <a:pt x="262553" y="74451"/>
                  </a:lnTo>
                  <a:lnTo>
                    <a:pt x="291649" y="103047"/>
                  </a:lnTo>
                  <a:lnTo>
                    <a:pt x="310741" y="139285"/>
                  </a:lnTo>
                  <a:lnTo>
                    <a:pt x="317601" y="180975"/>
                  </a:lnTo>
                  <a:lnTo>
                    <a:pt x="310741" y="222653"/>
                  </a:lnTo>
                  <a:lnTo>
                    <a:pt x="291649" y="258887"/>
                  </a:lnTo>
                  <a:lnTo>
                    <a:pt x="262553" y="287483"/>
                  </a:lnTo>
                  <a:lnTo>
                    <a:pt x="225685" y="306249"/>
                  </a:lnTo>
                  <a:lnTo>
                    <a:pt x="183273" y="312991"/>
                  </a:lnTo>
                  <a:lnTo>
                    <a:pt x="205878" y="312991"/>
                  </a:lnTo>
                  <a:lnTo>
                    <a:pt x="264684" y="290386"/>
                  </a:lnTo>
                  <a:lnTo>
                    <a:pt x="294560" y="261013"/>
                  </a:lnTo>
                  <a:lnTo>
                    <a:pt x="314164" y="223793"/>
                  </a:lnTo>
                  <a:lnTo>
                    <a:pt x="321208" y="180975"/>
                  </a:lnTo>
                  <a:lnTo>
                    <a:pt x="314164" y="138149"/>
                  </a:lnTo>
                  <a:lnTo>
                    <a:pt x="294560" y="100921"/>
                  </a:lnTo>
                  <a:lnTo>
                    <a:pt x="264684" y="71543"/>
                  </a:lnTo>
                  <a:lnTo>
                    <a:pt x="226826" y="52265"/>
                  </a:lnTo>
                  <a:lnTo>
                    <a:pt x="205953" y="48945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4" name="object 44">
            <a:extLst>
              <a:ext uri="{FF2B5EF4-FFF2-40B4-BE49-F238E27FC236}">
                <a16:creationId xmlns:a16="http://schemas.microsoft.com/office/drawing/2014/main" id="{1F62CADB-45F8-4C41-8D67-3AC444B7E1D3}"/>
              </a:ext>
            </a:extLst>
          </p:cNvPr>
          <p:cNvSpPr/>
          <p:nvPr userDrawn="1"/>
        </p:nvSpPr>
        <p:spPr>
          <a:xfrm>
            <a:off x="0" y="10692002"/>
            <a:ext cx="14400530" cy="108585"/>
          </a:xfrm>
          <a:custGeom>
            <a:avLst/>
            <a:gdLst/>
            <a:ahLst/>
            <a:cxnLst/>
            <a:rect l="l" t="t" r="r" b="b"/>
            <a:pathLst>
              <a:path w="14400530" h="108584">
                <a:moveTo>
                  <a:pt x="14399996" y="0"/>
                </a:moveTo>
                <a:lnTo>
                  <a:pt x="0" y="0"/>
                </a:lnTo>
                <a:lnTo>
                  <a:pt x="0" y="108000"/>
                </a:lnTo>
                <a:lnTo>
                  <a:pt x="14399996" y="108000"/>
                </a:lnTo>
                <a:lnTo>
                  <a:pt x="1439999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45">
            <a:extLst>
              <a:ext uri="{FF2B5EF4-FFF2-40B4-BE49-F238E27FC236}">
                <a16:creationId xmlns:a16="http://schemas.microsoft.com/office/drawing/2014/main" id="{AB655C3A-7A5B-E049-A13F-4814660CC262}"/>
              </a:ext>
            </a:extLst>
          </p:cNvPr>
          <p:cNvSpPr/>
          <p:nvPr userDrawn="1"/>
        </p:nvSpPr>
        <p:spPr>
          <a:xfrm>
            <a:off x="0" y="0"/>
            <a:ext cx="14400530" cy="108585"/>
          </a:xfrm>
          <a:custGeom>
            <a:avLst/>
            <a:gdLst/>
            <a:ahLst/>
            <a:cxnLst/>
            <a:rect l="l" t="t" r="r" b="b"/>
            <a:pathLst>
              <a:path w="14400530" h="108585">
                <a:moveTo>
                  <a:pt x="14399996" y="0"/>
                </a:moveTo>
                <a:lnTo>
                  <a:pt x="0" y="0"/>
                </a:lnTo>
                <a:lnTo>
                  <a:pt x="0" y="108000"/>
                </a:lnTo>
                <a:lnTo>
                  <a:pt x="14399996" y="108000"/>
                </a:lnTo>
                <a:lnTo>
                  <a:pt x="1439999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6" name="object 46">
            <a:extLst>
              <a:ext uri="{FF2B5EF4-FFF2-40B4-BE49-F238E27FC236}">
                <a16:creationId xmlns:a16="http://schemas.microsoft.com/office/drawing/2014/main" id="{A480F266-F4A2-A548-A963-B1B650BE1422}"/>
              </a:ext>
            </a:extLst>
          </p:cNvPr>
          <p:cNvGrpSpPr/>
          <p:nvPr userDrawn="1"/>
        </p:nvGrpSpPr>
        <p:grpSpPr>
          <a:xfrm>
            <a:off x="0" y="9438843"/>
            <a:ext cx="14400530" cy="208915"/>
            <a:chOff x="0" y="9438843"/>
            <a:chExt cx="14400530" cy="208915"/>
          </a:xfrm>
        </p:grpSpPr>
        <p:pic>
          <p:nvPicPr>
            <p:cNvPr id="77" name="object 47">
              <a:extLst>
                <a:ext uri="{FF2B5EF4-FFF2-40B4-BE49-F238E27FC236}">
                  <a16:creationId xmlns:a16="http://schemas.microsoft.com/office/drawing/2014/main" id="{BE99F106-F8D0-C940-9481-F0AACB09A823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0" y="9438843"/>
              <a:ext cx="14399996" cy="208667"/>
            </a:xfrm>
            <a:prstGeom prst="rect">
              <a:avLst/>
            </a:prstGeom>
          </p:spPr>
        </p:pic>
        <p:sp>
          <p:nvSpPr>
            <p:cNvPr id="78" name="object 48">
              <a:extLst>
                <a:ext uri="{FF2B5EF4-FFF2-40B4-BE49-F238E27FC236}">
                  <a16:creationId xmlns:a16="http://schemas.microsoft.com/office/drawing/2014/main" id="{82E2DB05-D5D5-C14F-B2E1-83456259A46C}"/>
                </a:ext>
              </a:extLst>
            </p:cNvPr>
            <p:cNvSpPr/>
            <p:nvPr/>
          </p:nvSpPr>
          <p:spPr>
            <a:xfrm>
              <a:off x="0" y="9438843"/>
              <a:ext cx="14400530" cy="104775"/>
            </a:xfrm>
            <a:custGeom>
              <a:avLst/>
              <a:gdLst/>
              <a:ahLst/>
              <a:cxnLst/>
              <a:rect l="l" t="t" r="r" b="b"/>
              <a:pathLst>
                <a:path w="14400530" h="104775">
                  <a:moveTo>
                    <a:pt x="14399996" y="0"/>
                  </a:moveTo>
                  <a:lnTo>
                    <a:pt x="14399996" y="104584"/>
                  </a:lnTo>
                  <a:lnTo>
                    <a:pt x="0" y="104584"/>
                  </a:lnTo>
                  <a:lnTo>
                    <a:pt x="0" y="0"/>
                  </a:lnTo>
                  <a:lnTo>
                    <a:pt x="1439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00976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358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A3E6361-4498-1A40-9ADF-1B81E9133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82300" y="8905875"/>
            <a:ext cx="3240087" cy="576263"/>
          </a:xfrm>
        </p:spPr>
        <p:txBody>
          <a:bodyPr/>
          <a:lstStyle/>
          <a:p>
            <a:fld id="{CBE38ADE-F3D4-C34F-A7C0-AB39CAC64850}" type="slidenum">
              <a:rPr kumimoji="1" lang="ja-JP" altLang="en-US" sz="1600" smtClean="0">
                <a:solidFill>
                  <a:schemeClr val="tx1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1</a:t>
            </a:fld>
            <a:endParaRPr kumimoji="1" lang="ja-JP" altLang="en-US" sz="1600">
              <a:solidFill>
                <a:schemeClr val="tx1"/>
              </a:solidFill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4244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1</Words>
  <Application>Microsoft Macintosh PowerPoint</Application>
  <PresentationFormat>ユーザー設定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MS Gothic</vt:lpstr>
      <vt:lpstr>游ゴシック</vt:lpstr>
      <vt:lpstr>Arial</vt:lpstr>
      <vt:lpstr>Calibri</vt:lpstr>
      <vt:lpstr>Office Theme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パワポフォーマット_220210</dc:title>
  <cp:lastModifiedBy>m.kitazawa</cp:lastModifiedBy>
  <cp:revision>15</cp:revision>
  <dcterms:created xsi:type="dcterms:W3CDTF">2022-02-10T01:03:39Z</dcterms:created>
  <dcterms:modified xsi:type="dcterms:W3CDTF">2022-02-14T01:48:20Z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2022-02-10T00:00:00Z</vt:filetime>
  </property>
  <property fmtid="{D5CDD505-2E9C-101B-9397-08002B2CF9AE}" pid="3" name="Creator">
    <vt:lpwstr>Adobe Illustrator 25.0 (Macintosh)</vt:lpwstr>
  </property>
  <property fmtid="{D5CDD505-2E9C-101B-9397-08002B2CF9AE}" pid="4" name="LastSaved">
    <vt:filetime>2022-02-10T00:00:00Z</vt:filetime>
  </property>
</Properties>
</file>