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84"/>
    <p:restoredTop sz="96190"/>
  </p:normalViewPr>
  <p:slideViewPr>
    <p:cSldViewPr>
      <p:cViewPr varScale="1">
        <p:scale>
          <a:sx n="82" d="100"/>
          <a:sy n="82" d="100"/>
        </p:scale>
        <p:origin x="46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3E950D55-84B2-7542-AFF2-8C587C7F1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A24E0D74-2E04-5344-9F7B-7E0C1AFED3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87"/>
            <a:ext cx="14401800" cy="10801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3" name="図 2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EE279D9C-5C7E-1045-BDED-ABE754AD133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401800" cy="1080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6413" y="99726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MS Gothic</vt:lpstr>
      <vt:lpstr>游ゴシック</vt:lpstr>
      <vt:lpstr>Arial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11</cp:revision>
  <dcterms:created xsi:type="dcterms:W3CDTF">2022-02-10T01:03:39Z</dcterms:created>
  <dcterms:modified xsi:type="dcterms:W3CDTF">2022-02-14T01:59:00Z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