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2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6" d="100"/>
          <a:sy n="86" d="100"/>
        </p:scale>
        <p:origin x="7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01E66-1880-6429-D8DB-7B9CC2311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514C3F-5C0D-3EE3-2D29-E38AEDBBB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495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77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79EFB7-183E-D689-51CD-463D83899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778" y="365125"/>
            <a:ext cx="115164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C6F115-9360-3D62-953E-B9A6B2959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778" y="1861772"/>
            <a:ext cx="11516498" cy="3648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181F624-A76F-DCBC-8855-571DAB7DD31E}"/>
              </a:ext>
            </a:extLst>
          </p:cNvPr>
          <p:cNvSpPr/>
          <p:nvPr userDrawn="1"/>
        </p:nvSpPr>
        <p:spPr>
          <a:xfrm>
            <a:off x="0" y="0"/>
            <a:ext cx="12192000" cy="111318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D94AD0-3FBD-00F2-1E58-8BB53A3161D0}"/>
              </a:ext>
            </a:extLst>
          </p:cNvPr>
          <p:cNvSpPr/>
          <p:nvPr userDrawn="1"/>
        </p:nvSpPr>
        <p:spPr>
          <a:xfrm>
            <a:off x="0" y="6746682"/>
            <a:ext cx="12192000" cy="111318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D9B51CA-7C65-E84C-9FC4-B8F970342AE1}"/>
              </a:ext>
            </a:extLst>
          </p:cNvPr>
          <p:cNvSpPr/>
          <p:nvPr userDrawn="1"/>
        </p:nvSpPr>
        <p:spPr>
          <a:xfrm>
            <a:off x="0" y="5783912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文字が書かれている&#10;&#10;中程度の精度で自動的に生成された説明">
            <a:extLst>
              <a:ext uri="{FF2B5EF4-FFF2-40B4-BE49-F238E27FC236}">
                <a16:creationId xmlns:a16="http://schemas.microsoft.com/office/drawing/2014/main" id="{E0FEAD49-A4F3-C46E-A089-58FC0F0B30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918356" y="6000715"/>
            <a:ext cx="1934267" cy="730723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44270BBA-AC5F-B8C2-1395-E36A352A659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34778" y="5931086"/>
            <a:ext cx="3026465" cy="87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006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055FF4-8C59-FE09-E26A-E846CE8200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B7C4E77-6D9E-321B-8514-E4952A24E0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6112430-40C3-B42B-ADC3-F5D2DFA6BFDF}"/>
              </a:ext>
            </a:extLst>
          </p:cNvPr>
          <p:cNvSpPr/>
          <p:nvPr/>
        </p:nvSpPr>
        <p:spPr>
          <a:xfrm>
            <a:off x="0" y="0"/>
            <a:ext cx="12192000" cy="136634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02847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8D475A7-E777-6674-2148-60806C94D6D7}"/>
              </a:ext>
            </a:extLst>
          </p:cNvPr>
          <p:cNvSpPr/>
          <p:nvPr/>
        </p:nvSpPr>
        <p:spPr>
          <a:xfrm>
            <a:off x="0" y="6721366"/>
            <a:ext cx="12192000" cy="136634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028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855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Yahoo</dc:creator>
  <cp:lastModifiedBy>102718</cp:lastModifiedBy>
  <cp:revision>7</cp:revision>
  <dcterms:created xsi:type="dcterms:W3CDTF">2023-09-30T11:51:51Z</dcterms:created>
  <dcterms:modified xsi:type="dcterms:W3CDTF">2023-10-11T23:44:25Z</dcterms:modified>
</cp:coreProperties>
</file>