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  <p:sldMasterId id="2147483666" r:id="rId2"/>
  </p:sldMasterIdLst>
  <p:notesMasterIdLst>
    <p:notesMasterId r:id="rId5"/>
  </p:notesMasterIdLst>
  <p:sldIdLst>
    <p:sldId id="272" r:id="rId3"/>
    <p:sldId id="274" r:id="rId4"/>
  </p:sldIdLst>
  <p:sldSz cx="14401800" cy="10801350"/>
  <p:notesSz cx="14401800" cy="108013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/>
    <p:restoredTop sz="96190"/>
  </p:normalViewPr>
  <p:slideViewPr>
    <p:cSldViewPr>
      <p:cViewPr varScale="1">
        <p:scale>
          <a:sx n="78" d="100"/>
          <a:sy n="78" d="100"/>
        </p:scale>
        <p:origin x="1848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240463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8158163" y="0"/>
            <a:ext cx="6240462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957BF2-B22E-3A47-82F0-B79EB2198F32}" type="datetimeFigureOut">
              <a:rPr kumimoji="1" lang="ja-JP" altLang="en-US" smtClean="0"/>
              <a:t>2022/2/14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770438" y="1350963"/>
            <a:ext cx="4860925" cy="3644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439863" y="5197475"/>
            <a:ext cx="11522075" cy="4254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0260013"/>
            <a:ext cx="6240463" cy="541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8158163" y="10260013"/>
            <a:ext cx="6240462" cy="541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1E3741-A4FC-DB4C-B1DB-CDB5E8A066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929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6D008EEA-8920-E443-9E95-869836B9AD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58500" y="8982075"/>
            <a:ext cx="3240087" cy="576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38ADE-F3D4-C34F-A7C0-AB39CAC64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63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theme" Target="../theme/them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object 2">
            <a:extLst>
              <a:ext uri="{FF2B5EF4-FFF2-40B4-BE49-F238E27FC236}">
                <a16:creationId xmlns:a16="http://schemas.microsoft.com/office/drawing/2014/main" id="{543EA7E3-4152-0C41-AAA0-D1B3AD3CC3E2}"/>
              </a:ext>
            </a:extLst>
          </p:cNvPr>
          <p:cNvGrpSpPr/>
          <p:nvPr userDrawn="1"/>
        </p:nvGrpSpPr>
        <p:grpSpPr>
          <a:xfrm>
            <a:off x="10710818" y="10212161"/>
            <a:ext cx="995044" cy="235585"/>
            <a:chOff x="10710818" y="10212161"/>
            <a:chExt cx="995044" cy="235585"/>
          </a:xfrm>
        </p:grpSpPr>
        <p:sp>
          <p:nvSpPr>
            <p:cNvPr id="49" name="object 3">
              <a:extLst>
                <a:ext uri="{FF2B5EF4-FFF2-40B4-BE49-F238E27FC236}">
                  <a16:creationId xmlns:a16="http://schemas.microsoft.com/office/drawing/2014/main" id="{47A60AB1-52B2-F144-856C-A04D49A93CD7}"/>
                </a:ext>
              </a:extLst>
            </p:cNvPr>
            <p:cNvSpPr/>
            <p:nvPr/>
          </p:nvSpPr>
          <p:spPr>
            <a:xfrm>
              <a:off x="10710818" y="10217269"/>
              <a:ext cx="289560" cy="225425"/>
            </a:xfrm>
            <a:custGeom>
              <a:avLst/>
              <a:gdLst/>
              <a:ahLst/>
              <a:cxnLst/>
              <a:rect l="l" t="t" r="r" b="b"/>
              <a:pathLst>
                <a:path w="289559" h="225425">
                  <a:moveTo>
                    <a:pt x="289407" y="0"/>
                  </a:moveTo>
                  <a:lnTo>
                    <a:pt x="225907" y="0"/>
                  </a:lnTo>
                  <a:lnTo>
                    <a:pt x="145402" y="175958"/>
                  </a:lnTo>
                  <a:lnTo>
                    <a:pt x="63868" y="0"/>
                  </a:lnTo>
                  <a:lnTo>
                    <a:pt x="0" y="0"/>
                  </a:lnTo>
                  <a:lnTo>
                    <a:pt x="0" y="6108"/>
                  </a:lnTo>
                  <a:lnTo>
                    <a:pt x="17025" y="8021"/>
                  </a:lnTo>
                  <a:lnTo>
                    <a:pt x="26658" y="14266"/>
                  </a:lnTo>
                  <a:lnTo>
                    <a:pt x="30941" y="25605"/>
                  </a:lnTo>
                  <a:lnTo>
                    <a:pt x="31915" y="42798"/>
                  </a:lnTo>
                  <a:lnTo>
                    <a:pt x="31915" y="181724"/>
                  </a:lnTo>
                  <a:lnTo>
                    <a:pt x="31416" y="199549"/>
                  </a:lnTo>
                  <a:lnTo>
                    <a:pt x="27925" y="210942"/>
                  </a:lnTo>
                  <a:lnTo>
                    <a:pt x="18450" y="216984"/>
                  </a:lnTo>
                  <a:lnTo>
                    <a:pt x="0" y="218757"/>
                  </a:lnTo>
                  <a:lnTo>
                    <a:pt x="0" y="224866"/>
                  </a:lnTo>
                  <a:lnTo>
                    <a:pt x="78473" y="224866"/>
                  </a:lnTo>
                  <a:lnTo>
                    <a:pt x="78473" y="218757"/>
                  </a:lnTo>
                  <a:lnTo>
                    <a:pt x="60007" y="216984"/>
                  </a:lnTo>
                  <a:lnTo>
                    <a:pt x="50525" y="210942"/>
                  </a:lnTo>
                  <a:lnTo>
                    <a:pt x="47031" y="199549"/>
                  </a:lnTo>
                  <a:lnTo>
                    <a:pt x="46532" y="181724"/>
                  </a:lnTo>
                  <a:lnTo>
                    <a:pt x="46532" y="36690"/>
                  </a:lnTo>
                  <a:lnTo>
                    <a:pt x="47218" y="36690"/>
                  </a:lnTo>
                  <a:lnTo>
                    <a:pt x="133489" y="224866"/>
                  </a:lnTo>
                  <a:lnTo>
                    <a:pt x="138937" y="224866"/>
                  </a:lnTo>
                  <a:lnTo>
                    <a:pt x="224866" y="36690"/>
                  </a:lnTo>
                  <a:lnTo>
                    <a:pt x="225564" y="36690"/>
                  </a:lnTo>
                  <a:lnTo>
                    <a:pt x="225564" y="181724"/>
                  </a:lnTo>
                  <a:lnTo>
                    <a:pt x="225065" y="199549"/>
                  </a:lnTo>
                  <a:lnTo>
                    <a:pt x="221570" y="210942"/>
                  </a:lnTo>
                  <a:lnTo>
                    <a:pt x="212084" y="216984"/>
                  </a:lnTo>
                  <a:lnTo>
                    <a:pt x="193611" y="218757"/>
                  </a:lnTo>
                  <a:lnTo>
                    <a:pt x="193611" y="224866"/>
                  </a:lnTo>
                  <a:lnTo>
                    <a:pt x="289407" y="224866"/>
                  </a:lnTo>
                  <a:lnTo>
                    <a:pt x="289407" y="218757"/>
                  </a:lnTo>
                  <a:lnTo>
                    <a:pt x="270956" y="216984"/>
                  </a:lnTo>
                  <a:lnTo>
                    <a:pt x="261481" y="210942"/>
                  </a:lnTo>
                  <a:lnTo>
                    <a:pt x="257991" y="199549"/>
                  </a:lnTo>
                  <a:lnTo>
                    <a:pt x="257492" y="181724"/>
                  </a:lnTo>
                  <a:lnTo>
                    <a:pt x="257492" y="43154"/>
                  </a:lnTo>
                  <a:lnTo>
                    <a:pt x="257991" y="25321"/>
                  </a:lnTo>
                  <a:lnTo>
                    <a:pt x="261481" y="13925"/>
                  </a:lnTo>
                  <a:lnTo>
                    <a:pt x="270956" y="7882"/>
                  </a:lnTo>
                  <a:lnTo>
                    <a:pt x="289407" y="6108"/>
                  </a:lnTo>
                  <a:lnTo>
                    <a:pt x="289407" y="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0" name="object 4">
              <a:extLst>
                <a:ext uri="{FF2B5EF4-FFF2-40B4-BE49-F238E27FC236}">
                  <a16:creationId xmlns:a16="http://schemas.microsoft.com/office/drawing/2014/main" id="{04749BD8-F2C0-1F49-B2CF-9FC170DFCFB4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016537" y="10217269"/>
              <a:ext cx="193268" cy="224866"/>
            </a:xfrm>
            <a:prstGeom prst="rect">
              <a:avLst/>
            </a:prstGeom>
          </p:spPr>
        </p:pic>
        <p:pic>
          <p:nvPicPr>
            <p:cNvPr id="51" name="object 5">
              <a:extLst>
                <a:ext uri="{FF2B5EF4-FFF2-40B4-BE49-F238E27FC236}">
                  <a16:creationId xmlns:a16="http://schemas.microsoft.com/office/drawing/2014/main" id="{A0E539F6-3DBF-A94C-9DC2-B368C5EF078D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229521" y="10217267"/>
              <a:ext cx="95808" cy="224866"/>
            </a:xfrm>
            <a:prstGeom prst="rect">
              <a:avLst/>
            </a:prstGeom>
          </p:spPr>
        </p:pic>
        <p:pic>
          <p:nvPicPr>
            <p:cNvPr id="52" name="object 6">
              <a:extLst>
                <a:ext uri="{FF2B5EF4-FFF2-40B4-BE49-F238E27FC236}">
                  <a16:creationId xmlns:a16="http://schemas.microsoft.com/office/drawing/2014/main" id="{2196BBF1-A981-9948-8BC3-BB61467686E5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345006" y="10212161"/>
              <a:ext cx="360761" cy="235064"/>
            </a:xfrm>
            <a:prstGeom prst="rect">
              <a:avLst/>
            </a:prstGeom>
          </p:spPr>
        </p:pic>
      </p:grpSp>
      <p:grpSp>
        <p:nvGrpSpPr>
          <p:cNvPr id="53" name="object 7">
            <a:extLst>
              <a:ext uri="{FF2B5EF4-FFF2-40B4-BE49-F238E27FC236}">
                <a16:creationId xmlns:a16="http://schemas.microsoft.com/office/drawing/2014/main" id="{E89A6ADE-3FD6-1349-BF92-56275A20B8C9}"/>
              </a:ext>
            </a:extLst>
          </p:cNvPr>
          <p:cNvGrpSpPr/>
          <p:nvPr userDrawn="1"/>
        </p:nvGrpSpPr>
        <p:grpSpPr>
          <a:xfrm>
            <a:off x="11901443" y="10212162"/>
            <a:ext cx="2068830" cy="235585"/>
            <a:chOff x="11901443" y="10212162"/>
            <a:chExt cx="2068830" cy="235585"/>
          </a:xfrm>
        </p:grpSpPr>
        <p:sp>
          <p:nvSpPr>
            <p:cNvPr id="100" name="object 8">
              <a:extLst>
                <a:ext uri="{FF2B5EF4-FFF2-40B4-BE49-F238E27FC236}">
                  <a16:creationId xmlns:a16="http://schemas.microsoft.com/office/drawing/2014/main" id="{8F05D943-06D4-4943-9ED4-2F6F970F8F4F}"/>
                </a:ext>
              </a:extLst>
            </p:cNvPr>
            <p:cNvSpPr/>
            <p:nvPr/>
          </p:nvSpPr>
          <p:spPr>
            <a:xfrm>
              <a:off x="11901437" y="10217276"/>
              <a:ext cx="1307465" cy="230504"/>
            </a:xfrm>
            <a:custGeom>
              <a:avLst/>
              <a:gdLst/>
              <a:ahLst/>
              <a:cxnLst/>
              <a:rect l="l" t="t" r="r" b="b"/>
              <a:pathLst>
                <a:path w="1307465" h="230504">
                  <a:moveTo>
                    <a:pt x="238810" y="12"/>
                  </a:moveTo>
                  <a:lnTo>
                    <a:pt x="160312" y="12"/>
                  </a:lnTo>
                  <a:lnTo>
                    <a:pt x="160312" y="6108"/>
                  </a:lnTo>
                  <a:lnTo>
                    <a:pt x="178777" y="7874"/>
                  </a:lnTo>
                  <a:lnTo>
                    <a:pt x="188264" y="13919"/>
                  </a:lnTo>
                  <a:lnTo>
                    <a:pt x="191757" y="25323"/>
                  </a:lnTo>
                  <a:lnTo>
                    <a:pt x="192252" y="43154"/>
                  </a:lnTo>
                  <a:lnTo>
                    <a:pt x="192252" y="126695"/>
                  </a:lnTo>
                  <a:lnTo>
                    <a:pt x="187667" y="173990"/>
                  </a:lnTo>
                  <a:lnTo>
                    <a:pt x="155092" y="208737"/>
                  </a:lnTo>
                  <a:lnTo>
                    <a:pt x="121932" y="215379"/>
                  </a:lnTo>
                  <a:lnTo>
                    <a:pt x="105346" y="213436"/>
                  </a:lnTo>
                  <a:lnTo>
                    <a:pt x="69278" y="182753"/>
                  </a:lnTo>
                  <a:lnTo>
                    <a:pt x="64122" y="144538"/>
                  </a:lnTo>
                  <a:lnTo>
                    <a:pt x="63842" y="132829"/>
                  </a:lnTo>
                  <a:lnTo>
                    <a:pt x="63842" y="43154"/>
                  </a:lnTo>
                  <a:lnTo>
                    <a:pt x="64338" y="25323"/>
                  </a:lnTo>
                  <a:lnTo>
                    <a:pt x="67830" y="13919"/>
                  </a:lnTo>
                  <a:lnTo>
                    <a:pt x="77317" y="7874"/>
                  </a:lnTo>
                  <a:lnTo>
                    <a:pt x="95783" y="6108"/>
                  </a:lnTo>
                  <a:lnTo>
                    <a:pt x="95783" y="12"/>
                  </a:lnTo>
                  <a:lnTo>
                    <a:pt x="0" y="12"/>
                  </a:lnTo>
                  <a:lnTo>
                    <a:pt x="0" y="6108"/>
                  </a:lnTo>
                  <a:lnTo>
                    <a:pt x="18440" y="7874"/>
                  </a:lnTo>
                  <a:lnTo>
                    <a:pt x="27914" y="13919"/>
                  </a:lnTo>
                  <a:lnTo>
                    <a:pt x="31407" y="25323"/>
                  </a:lnTo>
                  <a:lnTo>
                    <a:pt x="31902" y="43154"/>
                  </a:lnTo>
                  <a:lnTo>
                    <a:pt x="31902" y="144373"/>
                  </a:lnTo>
                  <a:lnTo>
                    <a:pt x="35572" y="176504"/>
                  </a:lnTo>
                  <a:lnTo>
                    <a:pt x="49060" y="203847"/>
                  </a:lnTo>
                  <a:lnTo>
                    <a:pt x="76060" y="222834"/>
                  </a:lnTo>
                  <a:lnTo>
                    <a:pt x="120256" y="229958"/>
                  </a:lnTo>
                  <a:lnTo>
                    <a:pt x="163576" y="222148"/>
                  </a:lnTo>
                  <a:lnTo>
                    <a:pt x="190030" y="201930"/>
                  </a:lnTo>
                  <a:lnTo>
                    <a:pt x="203250" y="174078"/>
                  </a:lnTo>
                  <a:lnTo>
                    <a:pt x="206844" y="143344"/>
                  </a:lnTo>
                  <a:lnTo>
                    <a:pt x="206844" y="43154"/>
                  </a:lnTo>
                  <a:lnTo>
                    <a:pt x="207340" y="25323"/>
                  </a:lnTo>
                  <a:lnTo>
                    <a:pt x="210845" y="13919"/>
                  </a:lnTo>
                  <a:lnTo>
                    <a:pt x="220332" y="7874"/>
                  </a:lnTo>
                  <a:lnTo>
                    <a:pt x="238810" y="6108"/>
                  </a:lnTo>
                  <a:lnTo>
                    <a:pt x="238810" y="12"/>
                  </a:lnTo>
                  <a:close/>
                </a:path>
                <a:path w="1307465" h="230504">
                  <a:moveTo>
                    <a:pt x="493585" y="0"/>
                  </a:moveTo>
                  <a:lnTo>
                    <a:pt x="415086" y="0"/>
                  </a:lnTo>
                  <a:lnTo>
                    <a:pt x="415086" y="6108"/>
                  </a:lnTo>
                  <a:lnTo>
                    <a:pt x="433552" y="7874"/>
                  </a:lnTo>
                  <a:lnTo>
                    <a:pt x="443026" y="13919"/>
                  </a:lnTo>
                  <a:lnTo>
                    <a:pt x="446532" y="25323"/>
                  </a:lnTo>
                  <a:lnTo>
                    <a:pt x="447027" y="43154"/>
                  </a:lnTo>
                  <a:lnTo>
                    <a:pt x="447027" y="168148"/>
                  </a:lnTo>
                  <a:lnTo>
                    <a:pt x="446341" y="168148"/>
                  </a:lnTo>
                  <a:lnTo>
                    <a:pt x="309473" y="0"/>
                  </a:lnTo>
                  <a:lnTo>
                    <a:pt x="248323" y="0"/>
                  </a:lnTo>
                  <a:lnTo>
                    <a:pt x="248323" y="6108"/>
                  </a:lnTo>
                  <a:lnTo>
                    <a:pt x="263144" y="7620"/>
                  </a:lnTo>
                  <a:lnTo>
                    <a:pt x="274510" y="12090"/>
                  </a:lnTo>
                  <a:lnTo>
                    <a:pt x="283895" y="19431"/>
                  </a:lnTo>
                  <a:lnTo>
                    <a:pt x="292823" y="29552"/>
                  </a:lnTo>
                  <a:lnTo>
                    <a:pt x="292823" y="181724"/>
                  </a:lnTo>
                  <a:lnTo>
                    <a:pt x="292328" y="199542"/>
                  </a:lnTo>
                  <a:lnTo>
                    <a:pt x="288823" y="210934"/>
                  </a:lnTo>
                  <a:lnTo>
                    <a:pt x="279349" y="216979"/>
                  </a:lnTo>
                  <a:lnTo>
                    <a:pt x="260883" y="218757"/>
                  </a:lnTo>
                  <a:lnTo>
                    <a:pt x="260883" y="224866"/>
                  </a:lnTo>
                  <a:lnTo>
                    <a:pt x="339356" y="224866"/>
                  </a:lnTo>
                  <a:lnTo>
                    <a:pt x="339356" y="218757"/>
                  </a:lnTo>
                  <a:lnTo>
                    <a:pt x="320890" y="216979"/>
                  </a:lnTo>
                  <a:lnTo>
                    <a:pt x="311404" y="210934"/>
                  </a:lnTo>
                  <a:lnTo>
                    <a:pt x="307911" y="199542"/>
                  </a:lnTo>
                  <a:lnTo>
                    <a:pt x="307416" y="181724"/>
                  </a:lnTo>
                  <a:lnTo>
                    <a:pt x="307416" y="47891"/>
                  </a:lnTo>
                  <a:lnTo>
                    <a:pt x="308102" y="47891"/>
                  </a:lnTo>
                  <a:lnTo>
                    <a:pt x="455523" y="228625"/>
                  </a:lnTo>
                  <a:lnTo>
                    <a:pt x="461645" y="228625"/>
                  </a:lnTo>
                  <a:lnTo>
                    <a:pt x="461645" y="43154"/>
                  </a:lnTo>
                  <a:lnTo>
                    <a:pt x="462140" y="25323"/>
                  </a:lnTo>
                  <a:lnTo>
                    <a:pt x="465632" y="13919"/>
                  </a:lnTo>
                  <a:lnTo>
                    <a:pt x="475119" y="7874"/>
                  </a:lnTo>
                  <a:lnTo>
                    <a:pt x="493585" y="6108"/>
                  </a:lnTo>
                  <a:lnTo>
                    <a:pt x="493585" y="0"/>
                  </a:lnTo>
                  <a:close/>
                </a:path>
                <a:path w="1307465" h="230504">
                  <a:moveTo>
                    <a:pt x="605282" y="0"/>
                  </a:moveTo>
                  <a:lnTo>
                    <a:pt x="509524" y="0"/>
                  </a:lnTo>
                  <a:lnTo>
                    <a:pt x="509524" y="6108"/>
                  </a:lnTo>
                  <a:lnTo>
                    <a:pt x="527989" y="7874"/>
                  </a:lnTo>
                  <a:lnTo>
                    <a:pt x="537464" y="13919"/>
                  </a:lnTo>
                  <a:lnTo>
                    <a:pt x="540956" y="25323"/>
                  </a:lnTo>
                  <a:lnTo>
                    <a:pt x="541451" y="43154"/>
                  </a:lnTo>
                  <a:lnTo>
                    <a:pt x="541451" y="181724"/>
                  </a:lnTo>
                  <a:lnTo>
                    <a:pt x="540956" y="199542"/>
                  </a:lnTo>
                  <a:lnTo>
                    <a:pt x="537464" y="210934"/>
                  </a:lnTo>
                  <a:lnTo>
                    <a:pt x="527989" y="216979"/>
                  </a:lnTo>
                  <a:lnTo>
                    <a:pt x="509524" y="218757"/>
                  </a:lnTo>
                  <a:lnTo>
                    <a:pt x="509524" y="224866"/>
                  </a:lnTo>
                  <a:lnTo>
                    <a:pt x="605282" y="224866"/>
                  </a:lnTo>
                  <a:lnTo>
                    <a:pt x="605282" y="218757"/>
                  </a:lnTo>
                  <a:lnTo>
                    <a:pt x="586828" y="216979"/>
                  </a:lnTo>
                  <a:lnTo>
                    <a:pt x="577354" y="210934"/>
                  </a:lnTo>
                  <a:lnTo>
                    <a:pt x="573862" y="199542"/>
                  </a:lnTo>
                  <a:lnTo>
                    <a:pt x="573366" y="181724"/>
                  </a:lnTo>
                  <a:lnTo>
                    <a:pt x="573366" y="43154"/>
                  </a:lnTo>
                  <a:lnTo>
                    <a:pt x="573862" y="25323"/>
                  </a:lnTo>
                  <a:lnTo>
                    <a:pt x="577354" y="13919"/>
                  </a:lnTo>
                  <a:lnTo>
                    <a:pt x="586828" y="7874"/>
                  </a:lnTo>
                  <a:lnTo>
                    <a:pt x="605282" y="6108"/>
                  </a:lnTo>
                  <a:lnTo>
                    <a:pt x="605282" y="0"/>
                  </a:lnTo>
                  <a:close/>
                </a:path>
                <a:path w="1307465" h="230504">
                  <a:moveTo>
                    <a:pt x="859053" y="0"/>
                  </a:moveTo>
                  <a:lnTo>
                    <a:pt x="789800" y="0"/>
                  </a:lnTo>
                  <a:lnTo>
                    <a:pt x="789800" y="6096"/>
                  </a:lnTo>
                  <a:lnTo>
                    <a:pt x="797648" y="7480"/>
                  </a:lnTo>
                  <a:lnTo>
                    <a:pt x="805357" y="10401"/>
                  </a:lnTo>
                  <a:lnTo>
                    <a:pt x="811212" y="15430"/>
                  </a:lnTo>
                  <a:lnTo>
                    <a:pt x="813549" y="23088"/>
                  </a:lnTo>
                  <a:lnTo>
                    <a:pt x="812495" y="29476"/>
                  </a:lnTo>
                  <a:lnTo>
                    <a:pt x="809980" y="37706"/>
                  </a:lnTo>
                  <a:lnTo>
                    <a:pt x="804392" y="52311"/>
                  </a:lnTo>
                  <a:lnTo>
                    <a:pt x="752741" y="179006"/>
                  </a:lnTo>
                  <a:lnTo>
                    <a:pt x="691349" y="36893"/>
                  </a:lnTo>
                  <a:lnTo>
                    <a:pt x="688886" y="29210"/>
                  </a:lnTo>
                  <a:lnTo>
                    <a:pt x="687882" y="22072"/>
                  </a:lnTo>
                  <a:lnTo>
                    <a:pt x="690321" y="13754"/>
                  </a:lnTo>
                  <a:lnTo>
                    <a:pt x="696493" y="9258"/>
                  </a:lnTo>
                  <a:lnTo>
                    <a:pt x="704634" y="7175"/>
                  </a:lnTo>
                  <a:lnTo>
                    <a:pt x="713016" y="6096"/>
                  </a:lnTo>
                  <a:lnTo>
                    <a:pt x="713016" y="0"/>
                  </a:lnTo>
                  <a:lnTo>
                    <a:pt x="620941" y="0"/>
                  </a:lnTo>
                  <a:lnTo>
                    <a:pt x="620941" y="6096"/>
                  </a:lnTo>
                  <a:lnTo>
                    <a:pt x="636143" y="9207"/>
                  </a:lnTo>
                  <a:lnTo>
                    <a:pt x="645731" y="15963"/>
                  </a:lnTo>
                  <a:lnTo>
                    <a:pt x="652284" y="26276"/>
                  </a:lnTo>
                  <a:lnTo>
                    <a:pt x="740854" y="229946"/>
                  </a:lnTo>
                  <a:lnTo>
                    <a:pt x="746975" y="229946"/>
                  </a:lnTo>
                  <a:lnTo>
                    <a:pt x="823760" y="42468"/>
                  </a:lnTo>
                  <a:lnTo>
                    <a:pt x="845807" y="10210"/>
                  </a:lnTo>
                  <a:lnTo>
                    <a:pt x="859053" y="6096"/>
                  </a:lnTo>
                  <a:lnTo>
                    <a:pt x="859053" y="0"/>
                  </a:lnTo>
                  <a:close/>
                </a:path>
                <a:path w="1307465" h="230504">
                  <a:moveTo>
                    <a:pt x="1065936" y="168478"/>
                  </a:moveTo>
                  <a:lnTo>
                    <a:pt x="1059472" y="168478"/>
                  </a:lnTo>
                  <a:lnTo>
                    <a:pt x="1047102" y="188137"/>
                  </a:lnTo>
                  <a:lnTo>
                    <a:pt x="1034859" y="201891"/>
                  </a:lnTo>
                  <a:lnTo>
                    <a:pt x="1020318" y="209981"/>
                  </a:lnTo>
                  <a:lnTo>
                    <a:pt x="1001064" y="212636"/>
                  </a:lnTo>
                  <a:lnTo>
                    <a:pt x="940587" y="212636"/>
                  </a:lnTo>
                  <a:lnTo>
                    <a:pt x="936523" y="209600"/>
                  </a:lnTo>
                  <a:lnTo>
                    <a:pt x="936523" y="113461"/>
                  </a:lnTo>
                  <a:lnTo>
                    <a:pt x="981710" y="113461"/>
                  </a:lnTo>
                  <a:lnTo>
                    <a:pt x="999083" y="114452"/>
                  </a:lnTo>
                  <a:lnTo>
                    <a:pt x="1010704" y="118884"/>
                  </a:lnTo>
                  <a:lnTo>
                    <a:pt x="1017663" y="128930"/>
                  </a:lnTo>
                  <a:lnTo>
                    <a:pt x="1021092" y="146748"/>
                  </a:lnTo>
                  <a:lnTo>
                    <a:pt x="1027226" y="146748"/>
                  </a:lnTo>
                  <a:lnTo>
                    <a:pt x="1027226" y="68262"/>
                  </a:lnTo>
                  <a:lnTo>
                    <a:pt x="1021092" y="68262"/>
                  </a:lnTo>
                  <a:lnTo>
                    <a:pt x="1017854" y="86169"/>
                  </a:lnTo>
                  <a:lnTo>
                    <a:pt x="1010704" y="96088"/>
                  </a:lnTo>
                  <a:lnTo>
                    <a:pt x="998893" y="100317"/>
                  </a:lnTo>
                  <a:lnTo>
                    <a:pt x="981710" y="101219"/>
                  </a:lnTo>
                  <a:lnTo>
                    <a:pt x="936523" y="101219"/>
                  </a:lnTo>
                  <a:lnTo>
                    <a:pt x="936523" y="12230"/>
                  </a:lnTo>
                  <a:lnTo>
                    <a:pt x="993940" y="12230"/>
                  </a:lnTo>
                  <a:lnTo>
                    <a:pt x="1013917" y="13195"/>
                  </a:lnTo>
                  <a:lnTo>
                    <a:pt x="1027239" y="17868"/>
                  </a:lnTo>
                  <a:lnTo>
                    <a:pt x="1035799" y="28994"/>
                  </a:lnTo>
                  <a:lnTo>
                    <a:pt x="1041463" y="49237"/>
                  </a:lnTo>
                  <a:lnTo>
                    <a:pt x="1048283" y="49237"/>
                  </a:lnTo>
                  <a:lnTo>
                    <a:pt x="1045222" y="0"/>
                  </a:lnTo>
                  <a:lnTo>
                    <a:pt x="872642" y="0"/>
                  </a:lnTo>
                  <a:lnTo>
                    <a:pt x="872642" y="6108"/>
                  </a:lnTo>
                  <a:lnTo>
                    <a:pt x="891095" y="7886"/>
                  </a:lnTo>
                  <a:lnTo>
                    <a:pt x="900582" y="13919"/>
                  </a:lnTo>
                  <a:lnTo>
                    <a:pt x="904074" y="25323"/>
                  </a:lnTo>
                  <a:lnTo>
                    <a:pt x="904582" y="43154"/>
                  </a:lnTo>
                  <a:lnTo>
                    <a:pt x="904582" y="181724"/>
                  </a:lnTo>
                  <a:lnTo>
                    <a:pt x="904074" y="199542"/>
                  </a:lnTo>
                  <a:lnTo>
                    <a:pt x="900582" y="210947"/>
                  </a:lnTo>
                  <a:lnTo>
                    <a:pt x="891095" y="216979"/>
                  </a:lnTo>
                  <a:lnTo>
                    <a:pt x="872642" y="218757"/>
                  </a:lnTo>
                  <a:lnTo>
                    <a:pt x="872642" y="224866"/>
                  </a:lnTo>
                  <a:lnTo>
                    <a:pt x="1046911" y="224866"/>
                  </a:lnTo>
                  <a:lnTo>
                    <a:pt x="1065936" y="168478"/>
                  </a:lnTo>
                  <a:close/>
                </a:path>
                <a:path w="1307465" h="230504">
                  <a:moveTo>
                    <a:pt x="1307109" y="218744"/>
                  </a:moveTo>
                  <a:lnTo>
                    <a:pt x="1259344" y="192620"/>
                  </a:lnTo>
                  <a:lnTo>
                    <a:pt x="1206665" y="119888"/>
                  </a:lnTo>
                  <a:lnTo>
                    <a:pt x="1203515" y="115493"/>
                  </a:lnTo>
                  <a:lnTo>
                    <a:pt x="1242441" y="96901"/>
                  </a:lnTo>
                  <a:lnTo>
                    <a:pt x="1259217" y="58420"/>
                  </a:lnTo>
                  <a:lnTo>
                    <a:pt x="1256322" y="40982"/>
                  </a:lnTo>
                  <a:lnTo>
                    <a:pt x="1244993" y="21831"/>
                  </a:lnTo>
                  <a:lnTo>
                    <a:pt x="1230261" y="12230"/>
                  </a:lnTo>
                  <a:lnTo>
                    <a:pt x="1221244" y="6362"/>
                  </a:lnTo>
                  <a:lnTo>
                    <a:pt x="1221168" y="59778"/>
                  </a:lnTo>
                  <a:lnTo>
                    <a:pt x="1215351" y="83400"/>
                  </a:lnTo>
                  <a:lnTo>
                    <a:pt x="1200150" y="98564"/>
                  </a:lnTo>
                  <a:lnTo>
                    <a:pt x="1178902" y="106667"/>
                  </a:lnTo>
                  <a:lnTo>
                    <a:pt x="1154938" y="109054"/>
                  </a:lnTo>
                  <a:lnTo>
                    <a:pt x="1147470" y="109054"/>
                  </a:lnTo>
                  <a:lnTo>
                    <a:pt x="1147470" y="15278"/>
                  </a:lnTo>
                  <a:lnTo>
                    <a:pt x="1154341" y="14236"/>
                  </a:lnTo>
                  <a:lnTo>
                    <a:pt x="1161249" y="13246"/>
                  </a:lnTo>
                  <a:lnTo>
                    <a:pt x="1168222" y="12522"/>
                  </a:lnTo>
                  <a:lnTo>
                    <a:pt x="1175308" y="12230"/>
                  </a:lnTo>
                  <a:lnTo>
                    <a:pt x="1194092" y="15836"/>
                  </a:lnTo>
                  <a:lnTo>
                    <a:pt x="1208557" y="25819"/>
                  </a:lnTo>
                  <a:lnTo>
                    <a:pt x="1217866" y="40881"/>
                  </a:lnTo>
                  <a:lnTo>
                    <a:pt x="1221168" y="59778"/>
                  </a:lnTo>
                  <a:lnTo>
                    <a:pt x="1221168" y="6362"/>
                  </a:lnTo>
                  <a:lnTo>
                    <a:pt x="1181100" y="0"/>
                  </a:lnTo>
                  <a:lnTo>
                    <a:pt x="1083589" y="0"/>
                  </a:lnTo>
                  <a:lnTo>
                    <a:pt x="1083589" y="6096"/>
                  </a:lnTo>
                  <a:lnTo>
                    <a:pt x="1102055" y="7874"/>
                  </a:lnTo>
                  <a:lnTo>
                    <a:pt x="1111529" y="13919"/>
                  </a:lnTo>
                  <a:lnTo>
                    <a:pt x="1115034" y="25311"/>
                  </a:lnTo>
                  <a:lnTo>
                    <a:pt x="1115466" y="40881"/>
                  </a:lnTo>
                  <a:lnTo>
                    <a:pt x="1115529" y="181711"/>
                  </a:lnTo>
                  <a:lnTo>
                    <a:pt x="1115034" y="199542"/>
                  </a:lnTo>
                  <a:lnTo>
                    <a:pt x="1111529" y="210934"/>
                  </a:lnTo>
                  <a:lnTo>
                    <a:pt x="1102055" y="216979"/>
                  </a:lnTo>
                  <a:lnTo>
                    <a:pt x="1083589" y="218744"/>
                  </a:lnTo>
                  <a:lnTo>
                    <a:pt x="1083589" y="224866"/>
                  </a:lnTo>
                  <a:lnTo>
                    <a:pt x="1179385" y="224866"/>
                  </a:lnTo>
                  <a:lnTo>
                    <a:pt x="1179385" y="218744"/>
                  </a:lnTo>
                  <a:lnTo>
                    <a:pt x="1160932" y="216979"/>
                  </a:lnTo>
                  <a:lnTo>
                    <a:pt x="1151458" y="210934"/>
                  </a:lnTo>
                  <a:lnTo>
                    <a:pt x="1147965" y="199542"/>
                  </a:lnTo>
                  <a:lnTo>
                    <a:pt x="1147470" y="181711"/>
                  </a:lnTo>
                  <a:lnTo>
                    <a:pt x="1147470" y="119888"/>
                  </a:lnTo>
                  <a:lnTo>
                    <a:pt x="1170559" y="119888"/>
                  </a:lnTo>
                  <a:lnTo>
                    <a:pt x="1247000" y="224866"/>
                  </a:lnTo>
                  <a:lnTo>
                    <a:pt x="1307109" y="224866"/>
                  </a:lnTo>
                  <a:lnTo>
                    <a:pt x="1307109" y="218744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1" name="object 9">
              <a:extLst>
                <a:ext uri="{FF2B5EF4-FFF2-40B4-BE49-F238E27FC236}">
                  <a16:creationId xmlns:a16="http://schemas.microsoft.com/office/drawing/2014/main" id="{69D49720-EB77-B541-BF51-5017CA657998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230635" y="10212162"/>
              <a:ext cx="149136" cy="235064"/>
            </a:xfrm>
            <a:prstGeom prst="rect">
              <a:avLst/>
            </a:prstGeom>
          </p:spPr>
        </p:pic>
        <p:pic>
          <p:nvPicPr>
            <p:cNvPr id="102" name="object 10">
              <a:extLst>
                <a:ext uri="{FF2B5EF4-FFF2-40B4-BE49-F238E27FC236}">
                  <a16:creationId xmlns:a16="http://schemas.microsoft.com/office/drawing/2014/main" id="{327F3BE2-AE35-4642-A67C-8A6E433A415D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409314" y="10217268"/>
              <a:ext cx="95808" cy="224866"/>
            </a:xfrm>
            <a:prstGeom prst="rect">
              <a:avLst/>
            </a:prstGeom>
          </p:spPr>
        </p:pic>
        <p:pic>
          <p:nvPicPr>
            <p:cNvPr id="103" name="object 11">
              <a:extLst>
                <a:ext uri="{FF2B5EF4-FFF2-40B4-BE49-F238E27FC236}">
                  <a16:creationId xmlns:a16="http://schemas.microsoft.com/office/drawing/2014/main" id="{EDB6BB3F-9B83-EB4F-BE64-B33B560BAD65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3526841" y="10217268"/>
              <a:ext cx="442973" cy="224866"/>
            </a:xfrm>
            <a:prstGeom prst="rect">
              <a:avLst/>
            </a:prstGeom>
          </p:spPr>
        </p:pic>
      </p:grpSp>
      <p:sp>
        <p:nvSpPr>
          <p:cNvPr id="104" name="object 12">
            <a:extLst>
              <a:ext uri="{FF2B5EF4-FFF2-40B4-BE49-F238E27FC236}">
                <a16:creationId xmlns:a16="http://schemas.microsoft.com/office/drawing/2014/main" id="{E7596B7E-E688-FF41-B0F3-13522F984F55}"/>
              </a:ext>
            </a:extLst>
          </p:cNvPr>
          <p:cNvSpPr/>
          <p:nvPr userDrawn="1"/>
        </p:nvSpPr>
        <p:spPr>
          <a:xfrm>
            <a:off x="11192488" y="9285025"/>
            <a:ext cx="466090" cy="514350"/>
          </a:xfrm>
          <a:custGeom>
            <a:avLst/>
            <a:gdLst/>
            <a:ahLst/>
            <a:cxnLst/>
            <a:rect l="l" t="t" r="r" b="b"/>
            <a:pathLst>
              <a:path w="466090" h="514350">
                <a:moveTo>
                  <a:pt x="465950" y="0"/>
                </a:moveTo>
                <a:lnTo>
                  <a:pt x="366979" y="0"/>
                </a:lnTo>
                <a:lnTo>
                  <a:pt x="233324" y="278117"/>
                </a:lnTo>
                <a:lnTo>
                  <a:pt x="98958" y="0"/>
                </a:lnTo>
                <a:lnTo>
                  <a:pt x="0" y="0"/>
                </a:lnTo>
                <a:lnTo>
                  <a:pt x="0" y="514349"/>
                </a:lnTo>
                <a:lnTo>
                  <a:pt x="100418" y="514349"/>
                </a:lnTo>
                <a:lnTo>
                  <a:pt x="100418" y="214566"/>
                </a:lnTo>
                <a:lnTo>
                  <a:pt x="199377" y="409600"/>
                </a:lnTo>
                <a:lnTo>
                  <a:pt x="267284" y="409600"/>
                </a:lnTo>
                <a:lnTo>
                  <a:pt x="365531" y="214566"/>
                </a:lnTo>
                <a:lnTo>
                  <a:pt x="365531" y="514349"/>
                </a:lnTo>
                <a:lnTo>
                  <a:pt x="465950" y="514349"/>
                </a:lnTo>
                <a:lnTo>
                  <a:pt x="465950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3">
            <a:extLst>
              <a:ext uri="{FF2B5EF4-FFF2-40B4-BE49-F238E27FC236}">
                <a16:creationId xmlns:a16="http://schemas.microsoft.com/office/drawing/2014/main" id="{39700593-AC94-7643-A43A-28D7FE3FDB80}"/>
              </a:ext>
            </a:extLst>
          </p:cNvPr>
          <p:cNvSpPr/>
          <p:nvPr userDrawn="1"/>
        </p:nvSpPr>
        <p:spPr>
          <a:xfrm>
            <a:off x="11778323" y="9285033"/>
            <a:ext cx="339090" cy="514350"/>
          </a:xfrm>
          <a:custGeom>
            <a:avLst/>
            <a:gdLst/>
            <a:ahLst/>
            <a:cxnLst/>
            <a:rect l="l" t="t" r="r" b="b"/>
            <a:pathLst>
              <a:path w="339090" h="514350">
                <a:moveTo>
                  <a:pt x="338810" y="0"/>
                </a:moveTo>
                <a:lnTo>
                  <a:pt x="0" y="0"/>
                </a:lnTo>
                <a:lnTo>
                  <a:pt x="0" y="90170"/>
                </a:lnTo>
                <a:lnTo>
                  <a:pt x="0" y="210820"/>
                </a:lnTo>
                <a:lnTo>
                  <a:pt x="0" y="299720"/>
                </a:lnTo>
                <a:lnTo>
                  <a:pt x="0" y="424180"/>
                </a:lnTo>
                <a:lnTo>
                  <a:pt x="0" y="514350"/>
                </a:lnTo>
                <a:lnTo>
                  <a:pt x="338810" y="514350"/>
                </a:lnTo>
                <a:lnTo>
                  <a:pt x="338810" y="424180"/>
                </a:lnTo>
                <a:lnTo>
                  <a:pt x="100418" y="424180"/>
                </a:lnTo>
                <a:lnTo>
                  <a:pt x="100418" y="299720"/>
                </a:lnTo>
                <a:lnTo>
                  <a:pt x="303415" y="299720"/>
                </a:lnTo>
                <a:lnTo>
                  <a:pt x="303415" y="210820"/>
                </a:lnTo>
                <a:lnTo>
                  <a:pt x="100418" y="210820"/>
                </a:lnTo>
                <a:lnTo>
                  <a:pt x="100418" y="90170"/>
                </a:lnTo>
                <a:lnTo>
                  <a:pt x="338810" y="90170"/>
                </a:lnTo>
                <a:lnTo>
                  <a:pt x="338810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4">
            <a:extLst>
              <a:ext uri="{FF2B5EF4-FFF2-40B4-BE49-F238E27FC236}">
                <a16:creationId xmlns:a16="http://schemas.microsoft.com/office/drawing/2014/main" id="{EA34EE69-3D3A-4E4B-BF74-0070768A28EE}"/>
              </a:ext>
            </a:extLst>
          </p:cNvPr>
          <p:cNvSpPr/>
          <p:nvPr userDrawn="1"/>
        </p:nvSpPr>
        <p:spPr>
          <a:xfrm>
            <a:off x="12224372" y="9285020"/>
            <a:ext cx="100965" cy="514350"/>
          </a:xfrm>
          <a:custGeom>
            <a:avLst/>
            <a:gdLst/>
            <a:ahLst/>
            <a:cxnLst/>
            <a:rect l="l" t="t" r="r" b="b"/>
            <a:pathLst>
              <a:path w="100965" h="514350">
                <a:moveTo>
                  <a:pt x="100418" y="0"/>
                </a:moveTo>
                <a:lnTo>
                  <a:pt x="0" y="0"/>
                </a:lnTo>
                <a:lnTo>
                  <a:pt x="0" y="514349"/>
                </a:lnTo>
                <a:lnTo>
                  <a:pt x="100418" y="514349"/>
                </a:lnTo>
                <a:lnTo>
                  <a:pt x="100418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7" name="object 15">
            <a:extLst>
              <a:ext uri="{FF2B5EF4-FFF2-40B4-BE49-F238E27FC236}">
                <a16:creationId xmlns:a16="http://schemas.microsoft.com/office/drawing/2014/main" id="{61F0EB54-5B08-8D48-8F14-8604B4BE691B}"/>
              </a:ext>
            </a:extLst>
          </p:cNvPr>
          <p:cNvPicPr/>
          <p:nvPr userDrawn="1"/>
        </p:nvPicPr>
        <p:blipFill>
          <a:blip r:embed="rId9" cstate="print"/>
          <a:stretch>
            <a:fillRect/>
          </a:stretch>
        </p:blipFill>
        <p:spPr>
          <a:xfrm>
            <a:off x="13335638" y="9608202"/>
            <a:ext cx="64300" cy="191173"/>
          </a:xfrm>
          <a:prstGeom prst="rect">
            <a:avLst/>
          </a:prstGeom>
        </p:spPr>
      </p:pic>
      <p:sp>
        <p:nvSpPr>
          <p:cNvPr id="108" name="object 16">
            <a:extLst>
              <a:ext uri="{FF2B5EF4-FFF2-40B4-BE49-F238E27FC236}">
                <a16:creationId xmlns:a16="http://schemas.microsoft.com/office/drawing/2014/main" id="{DFE6B8AF-4EF7-E647-B8A7-717C06F85781}"/>
              </a:ext>
            </a:extLst>
          </p:cNvPr>
          <p:cNvSpPr/>
          <p:nvPr userDrawn="1"/>
        </p:nvSpPr>
        <p:spPr>
          <a:xfrm>
            <a:off x="12906426" y="9280443"/>
            <a:ext cx="381000" cy="523875"/>
          </a:xfrm>
          <a:custGeom>
            <a:avLst/>
            <a:gdLst/>
            <a:ahLst/>
            <a:cxnLst/>
            <a:rect l="l" t="t" r="r" b="b"/>
            <a:pathLst>
              <a:path w="381000" h="523875">
                <a:moveTo>
                  <a:pt x="190461" y="0"/>
                </a:moveTo>
                <a:lnTo>
                  <a:pt x="130668" y="6868"/>
                </a:lnTo>
                <a:lnTo>
                  <a:pt x="82606" y="25841"/>
                </a:lnTo>
                <a:lnTo>
                  <a:pt x="45891" y="54473"/>
                </a:lnTo>
                <a:lnTo>
                  <a:pt x="20140" y="90316"/>
                </a:lnTo>
                <a:lnTo>
                  <a:pt x="4971" y="130924"/>
                </a:lnTo>
                <a:lnTo>
                  <a:pt x="0" y="173850"/>
                </a:lnTo>
                <a:lnTo>
                  <a:pt x="0" y="349402"/>
                </a:lnTo>
                <a:lnTo>
                  <a:pt x="4971" y="392328"/>
                </a:lnTo>
                <a:lnTo>
                  <a:pt x="20140" y="432939"/>
                </a:lnTo>
                <a:lnTo>
                  <a:pt x="45891" y="468785"/>
                </a:lnTo>
                <a:lnTo>
                  <a:pt x="82606" y="497420"/>
                </a:lnTo>
                <a:lnTo>
                  <a:pt x="130668" y="516396"/>
                </a:lnTo>
                <a:lnTo>
                  <a:pt x="190461" y="523265"/>
                </a:lnTo>
                <a:lnTo>
                  <a:pt x="250250" y="516396"/>
                </a:lnTo>
                <a:lnTo>
                  <a:pt x="298311" y="497420"/>
                </a:lnTo>
                <a:lnTo>
                  <a:pt x="335027" y="468785"/>
                </a:lnTo>
                <a:lnTo>
                  <a:pt x="360339" y="433552"/>
                </a:lnTo>
                <a:lnTo>
                  <a:pt x="190461" y="433552"/>
                </a:lnTo>
                <a:lnTo>
                  <a:pt x="152452" y="427573"/>
                </a:lnTo>
                <a:lnTo>
                  <a:pt x="124329" y="410406"/>
                </a:lnTo>
                <a:lnTo>
                  <a:pt x="106880" y="383210"/>
                </a:lnTo>
                <a:lnTo>
                  <a:pt x="100888" y="347141"/>
                </a:lnTo>
                <a:lnTo>
                  <a:pt x="100888" y="176098"/>
                </a:lnTo>
                <a:lnTo>
                  <a:pt x="106880" y="140034"/>
                </a:lnTo>
                <a:lnTo>
                  <a:pt x="124329" y="112837"/>
                </a:lnTo>
                <a:lnTo>
                  <a:pt x="152452" y="95668"/>
                </a:lnTo>
                <a:lnTo>
                  <a:pt x="190461" y="89687"/>
                </a:lnTo>
                <a:lnTo>
                  <a:pt x="360328" y="89687"/>
                </a:lnTo>
                <a:lnTo>
                  <a:pt x="335027" y="54473"/>
                </a:lnTo>
                <a:lnTo>
                  <a:pt x="298311" y="25841"/>
                </a:lnTo>
                <a:lnTo>
                  <a:pt x="250250" y="6868"/>
                </a:lnTo>
                <a:lnTo>
                  <a:pt x="190461" y="0"/>
                </a:lnTo>
                <a:close/>
              </a:path>
              <a:path w="381000" h="523875">
                <a:moveTo>
                  <a:pt x="360328" y="89687"/>
                </a:moveTo>
                <a:lnTo>
                  <a:pt x="190461" y="89687"/>
                </a:lnTo>
                <a:lnTo>
                  <a:pt x="228471" y="95668"/>
                </a:lnTo>
                <a:lnTo>
                  <a:pt x="256593" y="112837"/>
                </a:lnTo>
                <a:lnTo>
                  <a:pt x="274043" y="140034"/>
                </a:lnTo>
                <a:lnTo>
                  <a:pt x="280034" y="176098"/>
                </a:lnTo>
                <a:lnTo>
                  <a:pt x="280034" y="347141"/>
                </a:lnTo>
                <a:lnTo>
                  <a:pt x="274043" y="383210"/>
                </a:lnTo>
                <a:lnTo>
                  <a:pt x="256593" y="410406"/>
                </a:lnTo>
                <a:lnTo>
                  <a:pt x="228471" y="427573"/>
                </a:lnTo>
                <a:lnTo>
                  <a:pt x="190461" y="433552"/>
                </a:lnTo>
                <a:lnTo>
                  <a:pt x="360339" y="433552"/>
                </a:lnTo>
                <a:lnTo>
                  <a:pt x="360780" y="432939"/>
                </a:lnTo>
                <a:lnTo>
                  <a:pt x="375951" y="392328"/>
                </a:lnTo>
                <a:lnTo>
                  <a:pt x="380923" y="349402"/>
                </a:lnTo>
                <a:lnTo>
                  <a:pt x="380923" y="173850"/>
                </a:lnTo>
                <a:lnTo>
                  <a:pt x="375951" y="130924"/>
                </a:lnTo>
                <a:lnTo>
                  <a:pt x="360780" y="90316"/>
                </a:lnTo>
                <a:lnTo>
                  <a:pt x="360328" y="89687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9" name="object 17">
            <a:extLst>
              <a:ext uri="{FF2B5EF4-FFF2-40B4-BE49-F238E27FC236}">
                <a16:creationId xmlns:a16="http://schemas.microsoft.com/office/drawing/2014/main" id="{21383B30-1FA7-3344-B08B-E176C2B4BBF8}"/>
              </a:ext>
            </a:extLst>
          </p:cNvPr>
          <p:cNvPicPr/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13434717" y="9593147"/>
            <a:ext cx="125412" cy="206235"/>
          </a:xfrm>
          <a:prstGeom prst="rect">
            <a:avLst/>
          </a:prstGeom>
        </p:spPr>
      </p:pic>
      <p:grpSp>
        <p:nvGrpSpPr>
          <p:cNvPr id="110" name="object 18">
            <a:extLst>
              <a:ext uri="{FF2B5EF4-FFF2-40B4-BE49-F238E27FC236}">
                <a16:creationId xmlns:a16="http://schemas.microsoft.com/office/drawing/2014/main" id="{B5E86100-76D6-9945-AD15-850116A626D5}"/>
              </a:ext>
            </a:extLst>
          </p:cNvPr>
          <p:cNvGrpSpPr/>
          <p:nvPr userDrawn="1"/>
        </p:nvGrpSpPr>
        <p:grpSpPr>
          <a:xfrm>
            <a:off x="12432013" y="9285025"/>
            <a:ext cx="381000" cy="518795"/>
            <a:chOff x="12432013" y="9285025"/>
            <a:chExt cx="381000" cy="518795"/>
          </a:xfrm>
        </p:grpSpPr>
        <p:sp>
          <p:nvSpPr>
            <p:cNvPr id="111" name="object 19">
              <a:extLst>
                <a:ext uri="{FF2B5EF4-FFF2-40B4-BE49-F238E27FC236}">
                  <a16:creationId xmlns:a16="http://schemas.microsoft.com/office/drawing/2014/main" id="{5BF1E04E-A94A-BF47-8296-038EA9BC922E}"/>
                </a:ext>
              </a:extLst>
            </p:cNvPr>
            <p:cNvSpPr/>
            <p:nvPr/>
          </p:nvSpPr>
          <p:spPr>
            <a:xfrm>
              <a:off x="12432013" y="9285025"/>
              <a:ext cx="190500" cy="313055"/>
            </a:xfrm>
            <a:custGeom>
              <a:avLst/>
              <a:gdLst/>
              <a:ahLst/>
              <a:cxnLst/>
              <a:rect l="l" t="t" r="r" b="b"/>
              <a:pathLst>
                <a:path w="190500" h="313054">
                  <a:moveTo>
                    <a:pt x="190461" y="0"/>
                  </a:moveTo>
                  <a:lnTo>
                    <a:pt x="130673" y="6869"/>
                  </a:lnTo>
                  <a:lnTo>
                    <a:pt x="82612" y="25844"/>
                  </a:lnTo>
                  <a:lnTo>
                    <a:pt x="45896" y="54478"/>
                  </a:lnTo>
                  <a:lnTo>
                    <a:pt x="20143" y="90322"/>
                  </a:lnTo>
                  <a:lnTo>
                    <a:pt x="4972" y="130929"/>
                  </a:lnTo>
                  <a:lnTo>
                    <a:pt x="0" y="173850"/>
                  </a:lnTo>
                  <a:lnTo>
                    <a:pt x="0" y="313029"/>
                  </a:lnTo>
                  <a:lnTo>
                    <a:pt x="100888" y="313029"/>
                  </a:lnTo>
                  <a:lnTo>
                    <a:pt x="100888" y="176110"/>
                  </a:lnTo>
                  <a:lnTo>
                    <a:pt x="106880" y="140042"/>
                  </a:lnTo>
                  <a:lnTo>
                    <a:pt x="124329" y="112845"/>
                  </a:lnTo>
                  <a:lnTo>
                    <a:pt x="152452" y="95679"/>
                  </a:lnTo>
                  <a:lnTo>
                    <a:pt x="190461" y="89700"/>
                  </a:lnTo>
                  <a:lnTo>
                    <a:pt x="190461" y="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20">
              <a:extLst>
                <a:ext uri="{FF2B5EF4-FFF2-40B4-BE49-F238E27FC236}">
                  <a16:creationId xmlns:a16="http://schemas.microsoft.com/office/drawing/2014/main" id="{E06888CE-47FE-234F-B448-9356BB63EC1D}"/>
                </a:ext>
              </a:extLst>
            </p:cNvPr>
            <p:cNvSpPr/>
            <p:nvPr/>
          </p:nvSpPr>
          <p:spPr>
            <a:xfrm>
              <a:off x="12432014" y="9285025"/>
              <a:ext cx="381000" cy="518795"/>
            </a:xfrm>
            <a:custGeom>
              <a:avLst/>
              <a:gdLst/>
              <a:ahLst/>
              <a:cxnLst/>
              <a:rect l="l" t="t" r="r" b="b"/>
              <a:pathLst>
                <a:path w="381000" h="518795">
                  <a:moveTo>
                    <a:pt x="380923" y="0"/>
                  </a:moveTo>
                  <a:lnTo>
                    <a:pt x="220319" y="0"/>
                  </a:lnTo>
                  <a:lnTo>
                    <a:pt x="220319" y="89700"/>
                  </a:lnTo>
                  <a:lnTo>
                    <a:pt x="280047" y="89700"/>
                  </a:lnTo>
                  <a:lnTo>
                    <a:pt x="280047" y="342569"/>
                  </a:lnTo>
                  <a:lnTo>
                    <a:pt x="274054" y="378636"/>
                  </a:lnTo>
                  <a:lnTo>
                    <a:pt x="256600" y="405828"/>
                  </a:lnTo>
                  <a:lnTo>
                    <a:pt x="228473" y="422990"/>
                  </a:lnTo>
                  <a:lnTo>
                    <a:pt x="190461" y="428967"/>
                  </a:lnTo>
                  <a:lnTo>
                    <a:pt x="152452" y="422990"/>
                  </a:lnTo>
                  <a:lnTo>
                    <a:pt x="124329" y="405828"/>
                  </a:lnTo>
                  <a:lnTo>
                    <a:pt x="106880" y="378636"/>
                  </a:lnTo>
                  <a:lnTo>
                    <a:pt x="100888" y="342569"/>
                  </a:lnTo>
                  <a:lnTo>
                    <a:pt x="100888" y="342899"/>
                  </a:lnTo>
                  <a:lnTo>
                    <a:pt x="0" y="342899"/>
                  </a:lnTo>
                  <a:lnTo>
                    <a:pt x="0" y="344817"/>
                  </a:lnTo>
                  <a:lnTo>
                    <a:pt x="4972" y="387744"/>
                  </a:lnTo>
                  <a:lnTo>
                    <a:pt x="20143" y="428354"/>
                  </a:lnTo>
                  <a:lnTo>
                    <a:pt x="45896" y="464200"/>
                  </a:lnTo>
                  <a:lnTo>
                    <a:pt x="82612" y="492835"/>
                  </a:lnTo>
                  <a:lnTo>
                    <a:pt x="130673" y="511811"/>
                  </a:lnTo>
                  <a:lnTo>
                    <a:pt x="190461" y="518680"/>
                  </a:lnTo>
                  <a:lnTo>
                    <a:pt x="250254" y="511811"/>
                  </a:lnTo>
                  <a:lnTo>
                    <a:pt x="298317" y="492835"/>
                  </a:lnTo>
                  <a:lnTo>
                    <a:pt x="335032" y="464200"/>
                  </a:lnTo>
                  <a:lnTo>
                    <a:pt x="360783" y="428354"/>
                  </a:lnTo>
                  <a:lnTo>
                    <a:pt x="375952" y="387744"/>
                  </a:lnTo>
                  <a:lnTo>
                    <a:pt x="380923" y="344817"/>
                  </a:lnTo>
                  <a:lnTo>
                    <a:pt x="38092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3" name="object 21">
            <a:extLst>
              <a:ext uri="{FF2B5EF4-FFF2-40B4-BE49-F238E27FC236}">
                <a16:creationId xmlns:a16="http://schemas.microsoft.com/office/drawing/2014/main" id="{203D17ED-79E0-994A-959A-5F2F667BCB34}"/>
              </a:ext>
            </a:extLst>
          </p:cNvPr>
          <p:cNvGrpSpPr/>
          <p:nvPr userDrawn="1"/>
        </p:nvGrpSpPr>
        <p:grpSpPr>
          <a:xfrm>
            <a:off x="11192487" y="9888118"/>
            <a:ext cx="442595" cy="100965"/>
            <a:chOff x="11192487" y="9888118"/>
            <a:chExt cx="442595" cy="100965"/>
          </a:xfrm>
        </p:grpSpPr>
        <p:pic>
          <p:nvPicPr>
            <p:cNvPr id="114" name="object 22">
              <a:extLst>
                <a:ext uri="{FF2B5EF4-FFF2-40B4-BE49-F238E27FC236}">
                  <a16:creationId xmlns:a16="http://schemas.microsoft.com/office/drawing/2014/main" id="{CEA213B8-C66F-BE43-B7EE-0D0E3FF96702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1192487" y="9888963"/>
              <a:ext cx="89903" cy="99237"/>
            </a:xfrm>
            <a:prstGeom prst="rect">
              <a:avLst/>
            </a:prstGeom>
          </p:spPr>
        </p:pic>
        <p:pic>
          <p:nvPicPr>
            <p:cNvPr id="115" name="object 23">
              <a:extLst>
                <a:ext uri="{FF2B5EF4-FFF2-40B4-BE49-F238E27FC236}">
                  <a16:creationId xmlns:a16="http://schemas.microsoft.com/office/drawing/2014/main" id="{16A68C0D-CFBF-204A-81BB-7444F80A4B99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1319367" y="9888963"/>
              <a:ext cx="65379" cy="99237"/>
            </a:xfrm>
            <a:prstGeom prst="rect">
              <a:avLst/>
            </a:prstGeom>
          </p:spPr>
        </p:pic>
        <p:sp>
          <p:nvSpPr>
            <p:cNvPr id="116" name="object 24">
              <a:extLst>
                <a:ext uri="{FF2B5EF4-FFF2-40B4-BE49-F238E27FC236}">
                  <a16:creationId xmlns:a16="http://schemas.microsoft.com/office/drawing/2014/main" id="{BA9CBA57-D173-F84D-8EB4-549CB15DC1F2}"/>
                </a:ext>
              </a:extLst>
            </p:cNvPr>
            <p:cNvSpPr/>
            <p:nvPr/>
          </p:nvSpPr>
          <p:spPr>
            <a:xfrm>
              <a:off x="11421860" y="9888956"/>
              <a:ext cx="106045" cy="100330"/>
            </a:xfrm>
            <a:custGeom>
              <a:avLst/>
              <a:gdLst/>
              <a:ahLst/>
              <a:cxnLst/>
              <a:rect l="l" t="t" r="r" b="b"/>
              <a:pathLst>
                <a:path w="106045" h="100329">
                  <a:moveTo>
                    <a:pt x="19380" y="0"/>
                  </a:moveTo>
                  <a:lnTo>
                    <a:pt x="0" y="0"/>
                  </a:lnTo>
                  <a:lnTo>
                    <a:pt x="0" y="99237"/>
                  </a:lnTo>
                  <a:lnTo>
                    <a:pt x="19380" y="99237"/>
                  </a:lnTo>
                  <a:lnTo>
                    <a:pt x="19380" y="0"/>
                  </a:lnTo>
                  <a:close/>
                </a:path>
                <a:path w="106045" h="100329">
                  <a:moveTo>
                    <a:pt x="105816" y="0"/>
                  </a:moveTo>
                  <a:lnTo>
                    <a:pt x="86436" y="0"/>
                  </a:lnTo>
                  <a:lnTo>
                    <a:pt x="86436" y="77216"/>
                  </a:lnTo>
                  <a:lnTo>
                    <a:pt x="80314" y="82804"/>
                  </a:lnTo>
                  <a:lnTo>
                    <a:pt x="64414" y="82804"/>
                  </a:lnTo>
                  <a:lnTo>
                    <a:pt x="61353" y="80429"/>
                  </a:lnTo>
                  <a:lnTo>
                    <a:pt x="58140" y="77216"/>
                  </a:lnTo>
                  <a:lnTo>
                    <a:pt x="45326" y="89903"/>
                  </a:lnTo>
                  <a:lnTo>
                    <a:pt x="50914" y="94615"/>
                  </a:lnTo>
                  <a:lnTo>
                    <a:pt x="56819" y="97777"/>
                  </a:lnTo>
                  <a:lnTo>
                    <a:pt x="63360" y="99542"/>
                  </a:lnTo>
                  <a:lnTo>
                    <a:pt x="70827" y="100088"/>
                  </a:lnTo>
                  <a:lnTo>
                    <a:pt x="84061" y="97942"/>
                  </a:lnTo>
                  <a:lnTo>
                    <a:pt x="95224" y="91567"/>
                  </a:lnTo>
                  <a:lnTo>
                    <a:pt x="102933" y="81102"/>
                  </a:lnTo>
                  <a:lnTo>
                    <a:pt x="105816" y="66624"/>
                  </a:lnTo>
                  <a:lnTo>
                    <a:pt x="10581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7" name="object 25">
              <a:extLst>
                <a:ext uri="{FF2B5EF4-FFF2-40B4-BE49-F238E27FC236}">
                  <a16:creationId xmlns:a16="http://schemas.microsoft.com/office/drawing/2014/main" id="{2F3DDB92-BE19-2B41-9A8D-3FEC726450FA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1561582" y="9888118"/>
              <a:ext cx="73329" cy="100926"/>
            </a:xfrm>
            <a:prstGeom prst="rect">
              <a:avLst/>
            </a:prstGeom>
          </p:spPr>
        </p:pic>
      </p:grpSp>
      <p:grpSp>
        <p:nvGrpSpPr>
          <p:cNvPr id="118" name="object 26">
            <a:extLst>
              <a:ext uri="{FF2B5EF4-FFF2-40B4-BE49-F238E27FC236}">
                <a16:creationId xmlns:a16="http://schemas.microsoft.com/office/drawing/2014/main" id="{F4B03A88-92A6-864F-8DC9-453457CD5D60}"/>
              </a:ext>
            </a:extLst>
          </p:cNvPr>
          <p:cNvGrpSpPr/>
          <p:nvPr userDrawn="1"/>
        </p:nvGrpSpPr>
        <p:grpSpPr>
          <a:xfrm>
            <a:off x="11721803" y="9888118"/>
            <a:ext cx="912494" cy="100965"/>
            <a:chOff x="11721803" y="9888118"/>
            <a:chExt cx="912494" cy="100965"/>
          </a:xfrm>
        </p:grpSpPr>
        <p:pic>
          <p:nvPicPr>
            <p:cNvPr id="119" name="object 27">
              <a:extLst>
                <a:ext uri="{FF2B5EF4-FFF2-40B4-BE49-F238E27FC236}">
                  <a16:creationId xmlns:a16="http://schemas.microsoft.com/office/drawing/2014/main" id="{333DD090-4BEA-D04F-A18F-A176FA0A0E88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1721803" y="9888956"/>
              <a:ext cx="73050" cy="100088"/>
            </a:xfrm>
            <a:prstGeom prst="rect">
              <a:avLst/>
            </a:prstGeom>
          </p:spPr>
        </p:pic>
        <p:pic>
          <p:nvPicPr>
            <p:cNvPr id="120" name="object 28">
              <a:extLst>
                <a:ext uri="{FF2B5EF4-FFF2-40B4-BE49-F238E27FC236}">
                  <a16:creationId xmlns:a16="http://schemas.microsoft.com/office/drawing/2014/main" id="{E83ED016-CC75-4347-A718-F7B29088EE7D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1831820" y="9888963"/>
              <a:ext cx="75971" cy="99237"/>
            </a:xfrm>
            <a:prstGeom prst="rect">
              <a:avLst/>
            </a:prstGeom>
          </p:spPr>
        </p:pic>
        <p:sp>
          <p:nvSpPr>
            <p:cNvPr id="121" name="object 29">
              <a:extLst>
                <a:ext uri="{FF2B5EF4-FFF2-40B4-BE49-F238E27FC236}">
                  <a16:creationId xmlns:a16="http://schemas.microsoft.com/office/drawing/2014/main" id="{DB31E451-3359-3D4E-92D1-F2ECFB809E02}"/>
                </a:ext>
              </a:extLst>
            </p:cNvPr>
            <p:cNvSpPr/>
            <p:nvPr/>
          </p:nvSpPr>
          <p:spPr>
            <a:xfrm>
              <a:off x="11944768" y="9888956"/>
              <a:ext cx="19685" cy="99695"/>
            </a:xfrm>
            <a:custGeom>
              <a:avLst/>
              <a:gdLst/>
              <a:ahLst/>
              <a:cxnLst/>
              <a:rect l="l" t="t" r="r" b="b"/>
              <a:pathLst>
                <a:path w="19684" h="99695">
                  <a:moveTo>
                    <a:pt x="19380" y="0"/>
                  </a:moveTo>
                  <a:lnTo>
                    <a:pt x="0" y="0"/>
                  </a:lnTo>
                  <a:lnTo>
                    <a:pt x="0" y="99237"/>
                  </a:lnTo>
                  <a:lnTo>
                    <a:pt x="19380" y="99237"/>
                  </a:lnTo>
                  <a:lnTo>
                    <a:pt x="1938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2" name="object 30">
              <a:extLst>
                <a:ext uri="{FF2B5EF4-FFF2-40B4-BE49-F238E27FC236}">
                  <a16:creationId xmlns:a16="http://schemas.microsoft.com/office/drawing/2014/main" id="{09CFD2F9-5073-3A46-9428-19B4FA97A67F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1993722" y="9888963"/>
              <a:ext cx="80149" cy="99237"/>
            </a:xfrm>
            <a:prstGeom prst="rect">
              <a:avLst/>
            </a:prstGeom>
          </p:spPr>
        </p:pic>
        <p:pic>
          <p:nvPicPr>
            <p:cNvPr id="123" name="object 31">
              <a:extLst>
                <a:ext uri="{FF2B5EF4-FFF2-40B4-BE49-F238E27FC236}">
                  <a16:creationId xmlns:a16="http://schemas.microsoft.com/office/drawing/2014/main" id="{85FB36A0-0FD5-6745-8920-C39741EB275B}"/>
                </a:ext>
              </a:extLst>
            </p:cNvPr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2103449" y="9888963"/>
              <a:ext cx="65379" cy="99237"/>
            </a:xfrm>
            <a:prstGeom prst="rect">
              <a:avLst/>
            </a:prstGeom>
          </p:spPr>
        </p:pic>
        <p:pic>
          <p:nvPicPr>
            <p:cNvPr id="124" name="object 32">
              <a:extLst>
                <a:ext uri="{FF2B5EF4-FFF2-40B4-BE49-F238E27FC236}">
                  <a16:creationId xmlns:a16="http://schemas.microsoft.com/office/drawing/2014/main" id="{B2FF4BAE-34F1-754F-8C17-2513EDC96B96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2205804" y="9888962"/>
              <a:ext cx="75133" cy="99237"/>
            </a:xfrm>
            <a:prstGeom prst="rect">
              <a:avLst/>
            </a:prstGeom>
          </p:spPr>
        </p:pic>
        <p:pic>
          <p:nvPicPr>
            <p:cNvPr id="125" name="object 33">
              <a:extLst>
                <a:ext uri="{FF2B5EF4-FFF2-40B4-BE49-F238E27FC236}">
                  <a16:creationId xmlns:a16="http://schemas.microsoft.com/office/drawing/2014/main" id="{B5493F01-DEFC-D44F-AD84-52A3DCE060C9}"/>
                </a:ext>
              </a:extLst>
            </p:cNvPr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2306618" y="9888118"/>
              <a:ext cx="73050" cy="100926"/>
            </a:xfrm>
            <a:prstGeom prst="rect">
              <a:avLst/>
            </a:prstGeom>
          </p:spPr>
        </p:pic>
        <p:sp>
          <p:nvSpPr>
            <p:cNvPr id="126" name="object 34">
              <a:extLst>
                <a:ext uri="{FF2B5EF4-FFF2-40B4-BE49-F238E27FC236}">
                  <a16:creationId xmlns:a16="http://schemas.microsoft.com/office/drawing/2014/main" id="{A98BE6C9-DD28-0B4C-A4E2-2D5888F93951}"/>
                </a:ext>
              </a:extLst>
            </p:cNvPr>
            <p:cNvSpPr/>
            <p:nvPr/>
          </p:nvSpPr>
          <p:spPr>
            <a:xfrm>
              <a:off x="12416700" y="9888956"/>
              <a:ext cx="19685" cy="99695"/>
            </a:xfrm>
            <a:custGeom>
              <a:avLst/>
              <a:gdLst/>
              <a:ahLst/>
              <a:cxnLst/>
              <a:rect l="l" t="t" r="r" b="b"/>
              <a:pathLst>
                <a:path w="19684" h="99695">
                  <a:moveTo>
                    <a:pt x="19380" y="0"/>
                  </a:moveTo>
                  <a:lnTo>
                    <a:pt x="0" y="0"/>
                  </a:lnTo>
                  <a:lnTo>
                    <a:pt x="0" y="99237"/>
                  </a:lnTo>
                  <a:lnTo>
                    <a:pt x="19380" y="99237"/>
                  </a:lnTo>
                  <a:lnTo>
                    <a:pt x="1938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7" name="object 35">
              <a:extLst>
                <a:ext uri="{FF2B5EF4-FFF2-40B4-BE49-F238E27FC236}">
                  <a16:creationId xmlns:a16="http://schemas.microsoft.com/office/drawing/2014/main" id="{36C216B4-6907-5B41-9906-384B0AC83311}"/>
                </a:ext>
              </a:extLst>
            </p:cNvPr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2465664" y="9888962"/>
              <a:ext cx="168616" cy="99237"/>
            </a:xfrm>
            <a:prstGeom prst="rect">
              <a:avLst/>
            </a:prstGeom>
          </p:spPr>
        </p:pic>
      </p:grpSp>
      <p:sp>
        <p:nvSpPr>
          <p:cNvPr id="128" name="object 36">
            <a:extLst>
              <a:ext uri="{FF2B5EF4-FFF2-40B4-BE49-F238E27FC236}">
                <a16:creationId xmlns:a16="http://schemas.microsoft.com/office/drawing/2014/main" id="{0FC344E5-42B3-174A-A170-4D68B57A1B33}"/>
              </a:ext>
            </a:extLst>
          </p:cNvPr>
          <p:cNvSpPr/>
          <p:nvPr userDrawn="1"/>
        </p:nvSpPr>
        <p:spPr>
          <a:xfrm>
            <a:off x="12721145" y="9888118"/>
            <a:ext cx="311785" cy="100965"/>
          </a:xfrm>
          <a:custGeom>
            <a:avLst/>
            <a:gdLst/>
            <a:ahLst/>
            <a:cxnLst/>
            <a:rect l="l" t="t" r="r" b="b"/>
            <a:pathLst>
              <a:path w="311784" h="100965">
                <a:moveTo>
                  <a:pt x="38328" y="850"/>
                </a:moveTo>
                <a:lnTo>
                  <a:pt x="20205" y="850"/>
                </a:lnTo>
                <a:lnTo>
                  <a:pt x="0" y="18402"/>
                </a:lnTo>
                <a:lnTo>
                  <a:pt x="0" y="37909"/>
                </a:lnTo>
                <a:lnTo>
                  <a:pt x="20205" y="20358"/>
                </a:lnTo>
                <a:lnTo>
                  <a:pt x="20205" y="100088"/>
                </a:lnTo>
                <a:lnTo>
                  <a:pt x="38328" y="100088"/>
                </a:lnTo>
                <a:lnTo>
                  <a:pt x="38328" y="850"/>
                </a:lnTo>
                <a:close/>
              </a:path>
              <a:path w="311784" h="100965">
                <a:moveTo>
                  <a:pt x="137248" y="30670"/>
                </a:moveTo>
                <a:lnTo>
                  <a:pt x="134886" y="17589"/>
                </a:lnTo>
                <a:lnTo>
                  <a:pt x="134010" y="16306"/>
                </a:lnTo>
                <a:lnTo>
                  <a:pt x="128358" y="7962"/>
                </a:lnTo>
                <a:lnTo>
                  <a:pt x="119126" y="2387"/>
                </a:lnTo>
                <a:lnTo>
                  <a:pt x="119126" y="21602"/>
                </a:lnTo>
                <a:lnTo>
                  <a:pt x="119126" y="40005"/>
                </a:lnTo>
                <a:lnTo>
                  <a:pt x="113690" y="45300"/>
                </a:lnTo>
                <a:lnTo>
                  <a:pt x="98628" y="45300"/>
                </a:lnTo>
                <a:lnTo>
                  <a:pt x="93484" y="39585"/>
                </a:lnTo>
                <a:lnTo>
                  <a:pt x="93484" y="21602"/>
                </a:lnTo>
                <a:lnTo>
                  <a:pt x="98907" y="16306"/>
                </a:lnTo>
                <a:lnTo>
                  <a:pt x="113690" y="16306"/>
                </a:lnTo>
                <a:lnTo>
                  <a:pt x="119126" y="21602"/>
                </a:lnTo>
                <a:lnTo>
                  <a:pt x="119126" y="2387"/>
                </a:lnTo>
                <a:lnTo>
                  <a:pt x="118541" y="2032"/>
                </a:lnTo>
                <a:lnTo>
                  <a:pt x="106299" y="0"/>
                </a:lnTo>
                <a:lnTo>
                  <a:pt x="94056" y="2095"/>
                </a:lnTo>
                <a:lnTo>
                  <a:pt x="84239" y="8153"/>
                </a:lnTo>
                <a:lnTo>
                  <a:pt x="77711" y="17881"/>
                </a:lnTo>
                <a:lnTo>
                  <a:pt x="75349" y="30937"/>
                </a:lnTo>
                <a:lnTo>
                  <a:pt x="77558" y="43307"/>
                </a:lnTo>
                <a:lnTo>
                  <a:pt x="83439" y="52565"/>
                </a:lnTo>
                <a:lnTo>
                  <a:pt x="91821" y="58356"/>
                </a:lnTo>
                <a:lnTo>
                  <a:pt x="101561" y="60363"/>
                </a:lnTo>
                <a:lnTo>
                  <a:pt x="103936" y="60363"/>
                </a:lnTo>
                <a:lnTo>
                  <a:pt x="106578" y="60083"/>
                </a:lnTo>
                <a:lnTo>
                  <a:pt x="108953" y="59105"/>
                </a:lnTo>
                <a:lnTo>
                  <a:pt x="88315" y="100088"/>
                </a:lnTo>
                <a:lnTo>
                  <a:pt x="107975" y="100088"/>
                </a:lnTo>
                <a:lnTo>
                  <a:pt x="128066" y="59105"/>
                </a:lnTo>
                <a:lnTo>
                  <a:pt x="129032" y="57150"/>
                </a:lnTo>
                <a:lnTo>
                  <a:pt x="132194" y="50469"/>
                </a:lnTo>
                <a:lnTo>
                  <a:pt x="134251" y="45300"/>
                </a:lnTo>
                <a:lnTo>
                  <a:pt x="134810" y="43916"/>
                </a:lnTo>
                <a:lnTo>
                  <a:pt x="136588" y="37363"/>
                </a:lnTo>
                <a:lnTo>
                  <a:pt x="137248" y="30670"/>
                </a:lnTo>
                <a:close/>
              </a:path>
              <a:path w="311784" h="100965">
                <a:moveTo>
                  <a:pt x="223481" y="28867"/>
                </a:moveTo>
                <a:lnTo>
                  <a:pt x="221246" y="16827"/>
                </a:lnTo>
                <a:lnTo>
                  <a:pt x="215011" y="7734"/>
                </a:lnTo>
                <a:lnTo>
                  <a:pt x="205473" y="2006"/>
                </a:lnTo>
                <a:lnTo>
                  <a:pt x="193370" y="0"/>
                </a:lnTo>
                <a:lnTo>
                  <a:pt x="181457" y="1981"/>
                </a:lnTo>
                <a:lnTo>
                  <a:pt x="171856" y="7708"/>
                </a:lnTo>
                <a:lnTo>
                  <a:pt x="165442" y="16827"/>
                </a:lnTo>
                <a:lnTo>
                  <a:pt x="163118" y="28994"/>
                </a:lnTo>
                <a:lnTo>
                  <a:pt x="181241" y="28994"/>
                </a:lnTo>
                <a:lnTo>
                  <a:pt x="181241" y="19380"/>
                </a:lnTo>
                <a:lnTo>
                  <a:pt x="187375" y="16306"/>
                </a:lnTo>
                <a:lnTo>
                  <a:pt x="201041" y="16306"/>
                </a:lnTo>
                <a:lnTo>
                  <a:pt x="205359" y="21336"/>
                </a:lnTo>
                <a:lnTo>
                  <a:pt x="205359" y="33312"/>
                </a:lnTo>
                <a:lnTo>
                  <a:pt x="203835" y="36385"/>
                </a:lnTo>
                <a:lnTo>
                  <a:pt x="163118" y="83781"/>
                </a:lnTo>
                <a:lnTo>
                  <a:pt x="163118" y="100088"/>
                </a:lnTo>
                <a:lnTo>
                  <a:pt x="223481" y="100088"/>
                </a:lnTo>
                <a:lnTo>
                  <a:pt x="223481" y="83781"/>
                </a:lnTo>
                <a:lnTo>
                  <a:pt x="185140" y="83781"/>
                </a:lnTo>
                <a:lnTo>
                  <a:pt x="219722" y="43637"/>
                </a:lnTo>
                <a:lnTo>
                  <a:pt x="223481" y="38468"/>
                </a:lnTo>
                <a:lnTo>
                  <a:pt x="223481" y="28867"/>
                </a:lnTo>
                <a:close/>
              </a:path>
              <a:path w="311784" h="100965">
                <a:moveTo>
                  <a:pt x="311277" y="69989"/>
                </a:moveTo>
                <a:lnTo>
                  <a:pt x="293166" y="42214"/>
                </a:lnTo>
                <a:lnTo>
                  <a:pt x="293166" y="61341"/>
                </a:lnTo>
                <a:lnTo>
                  <a:pt x="293166" y="79311"/>
                </a:lnTo>
                <a:lnTo>
                  <a:pt x="287718" y="84620"/>
                </a:lnTo>
                <a:lnTo>
                  <a:pt x="272948" y="84620"/>
                </a:lnTo>
                <a:lnTo>
                  <a:pt x="267512" y="79311"/>
                </a:lnTo>
                <a:lnTo>
                  <a:pt x="267512" y="60921"/>
                </a:lnTo>
                <a:lnTo>
                  <a:pt x="272948" y="55626"/>
                </a:lnTo>
                <a:lnTo>
                  <a:pt x="288010" y="55626"/>
                </a:lnTo>
                <a:lnTo>
                  <a:pt x="293166" y="61341"/>
                </a:lnTo>
                <a:lnTo>
                  <a:pt x="293166" y="42214"/>
                </a:lnTo>
                <a:lnTo>
                  <a:pt x="291299" y="41821"/>
                </a:lnTo>
                <a:lnTo>
                  <a:pt x="285216" y="40563"/>
                </a:lnTo>
                <a:lnTo>
                  <a:pt x="282854" y="40563"/>
                </a:lnTo>
                <a:lnTo>
                  <a:pt x="280200" y="40843"/>
                </a:lnTo>
                <a:lnTo>
                  <a:pt x="277825" y="41821"/>
                </a:lnTo>
                <a:lnTo>
                  <a:pt x="298462" y="850"/>
                </a:lnTo>
                <a:lnTo>
                  <a:pt x="278676" y="850"/>
                </a:lnTo>
                <a:lnTo>
                  <a:pt x="257759" y="43764"/>
                </a:lnTo>
                <a:lnTo>
                  <a:pt x="254571" y="50457"/>
                </a:lnTo>
                <a:lnTo>
                  <a:pt x="251904" y="57010"/>
                </a:lnTo>
                <a:lnTo>
                  <a:pt x="250075" y="63563"/>
                </a:lnTo>
                <a:lnTo>
                  <a:pt x="249389" y="70256"/>
                </a:lnTo>
                <a:lnTo>
                  <a:pt x="251764" y="83350"/>
                </a:lnTo>
                <a:lnTo>
                  <a:pt x="258279" y="92964"/>
                </a:lnTo>
                <a:lnTo>
                  <a:pt x="268097" y="98894"/>
                </a:lnTo>
                <a:lnTo>
                  <a:pt x="280339" y="100926"/>
                </a:lnTo>
                <a:lnTo>
                  <a:pt x="292582" y="98831"/>
                </a:lnTo>
                <a:lnTo>
                  <a:pt x="302399" y="92773"/>
                </a:lnTo>
                <a:lnTo>
                  <a:pt x="307873" y="84620"/>
                </a:lnTo>
                <a:lnTo>
                  <a:pt x="308914" y="83058"/>
                </a:lnTo>
                <a:lnTo>
                  <a:pt x="311277" y="69989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37">
            <a:extLst>
              <a:ext uri="{FF2B5EF4-FFF2-40B4-BE49-F238E27FC236}">
                <a16:creationId xmlns:a16="http://schemas.microsoft.com/office/drawing/2014/main" id="{55B05E6B-CAA6-BD40-8D40-02946E5D7998}"/>
              </a:ext>
            </a:extLst>
          </p:cNvPr>
          <p:cNvSpPr/>
          <p:nvPr userDrawn="1"/>
        </p:nvSpPr>
        <p:spPr>
          <a:xfrm>
            <a:off x="13411950" y="9888118"/>
            <a:ext cx="148590" cy="100965"/>
          </a:xfrm>
          <a:custGeom>
            <a:avLst/>
            <a:gdLst/>
            <a:ahLst/>
            <a:cxnLst/>
            <a:rect l="l" t="t" r="r" b="b"/>
            <a:pathLst>
              <a:path w="148590" h="100965">
                <a:moveTo>
                  <a:pt x="60363" y="28867"/>
                </a:moveTo>
                <a:lnTo>
                  <a:pt x="58127" y="16827"/>
                </a:lnTo>
                <a:lnTo>
                  <a:pt x="51892" y="7734"/>
                </a:lnTo>
                <a:lnTo>
                  <a:pt x="42367" y="2006"/>
                </a:lnTo>
                <a:lnTo>
                  <a:pt x="30251" y="0"/>
                </a:lnTo>
                <a:lnTo>
                  <a:pt x="18351" y="1981"/>
                </a:lnTo>
                <a:lnTo>
                  <a:pt x="8750" y="7708"/>
                </a:lnTo>
                <a:lnTo>
                  <a:pt x="2336" y="16827"/>
                </a:lnTo>
                <a:lnTo>
                  <a:pt x="0" y="28994"/>
                </a:lnTo>
                <a:lnTo>
                  <a:pt x="18135" y="28994"/>
                </a:lnTo>
                <a:lnTo>
                  <a:pt x="18135" y="19380"/>
                </a:lnTo>
                <a:lnTo>
                  <a:pt x="24257" y="16306"/>
                </a:lnTo>
                <a:lnTo>
                  <a:pt x="37922" y="16306"/>
                </a:lnTo>
                <a:lnTo>
                  <a:pt x="42240" y="21336"/>
                </a:lnTo>
                <a:lnTo>
                  <a:pt x="42240" y="33312"/>
                </a:lnTo>
                <a:lnTo>
                  <a:pt x="40716" y="36385"/>
                </a:lnTo>
                <a:lnTo>
                  <a:pt x="0" y="83781"/>
                </a:lnTo>
                <a:lnTo>
                  <a:pt x="0" y="100088"/>
                </a:lnTo>
                <a:lnTo>
                  <a:pt x="60363" y="100088"/>
                </a:lnTo>
                <a:lnTo>
                  <a:pt x="60363" y="83781"/>
                </a:lnTo>
                <a:lnTo>
                  <a:pt x="22021" y="83781"/>
                </a:lnTo>
                <a:lnTo>
                  <a:pt x="56603" y="43637"/>
                </a:lnTo>
                <a:lnTo>
                  <a:pt x="60363" y="38468"/>
                </a:lnTo>
                <a:lnTo>
                  <a:pt x="60363" y="28867"/>
                </a:lnTo>
                <a:close/>
              </a:path>
              <a:path w="148590" h="100965">
                <a:moveTo>
                  <a:pt x="148183" y="69989"/>
                </a:moveTo>
                <a:lnTo>
                  <a:pt x="130060" y="42214"/>
                </a:lnTo>
                <a:lnTo>
                  <a:pt x="130060" y="61341"/>
                </a:lnTo>
                <a:lnTo>
                  <a:pt x="130060" y="79311"/>
                </a:lnTo>
                <a:lnTo>
                  <a:pt x="124625" y="84620"/>
                </a:lnTo>
                <a:lnTo>
                  <a:pt x="109855" y="84620"/>
                </a:lnTo>
                <a:lnTo>
                  <a:pt x="104419" y="79311"/>
                </a:lnTo>
                <a:lnTo>
                  <a:pt x="104419" y="60921"/>
                </a:lnTo>
                <a:lnTo>
                  <a:pt x="109855" y="55626"/>
                </a:lnTo>
                <a:lnTo>
                  <a:pt x="124917" y="55626"/>
                </a:lnTo>
                <a:lnTo>
                  <a:pt x="130060" y="61341"/>
                </a:lnTo>
                <a:lnTo>
                  <a:pt x="130060" y="42214"/>
                </a:lnTo>
                <a:lnTo>
                  <a:pt x="128193" y="41821"/>
                </a:lnTo>
                <a:lnTo>
                  <a:pt x="122123" y="40563"/>
                </a:lnTo>
                <a:lnTo>
                  <a:pt x="119748" y="40563"/>
                </a:lnTo>
                <a:lnTo>
                  <a:pt x="117106" y="40843"/>
                </a:lnTo>
                <a:lnTo>
                  <a:pt x="114731" y="41821"/>
                </a:lnTo>
                <a:lnTo>
                  <a:pt x="135369" y="850"/>
                </a:lnTo>
                <a:lnTo>
                  <a:pt x="115570" y="850"/>
                </a:lnTo>
                <a:lnTo>
                  <a:pt x="94653" y="43764"/>
                </a:lnTo>
                <a:lnTo>
                  <a:pt x="91465" y="50457"/>
                </a:lnTo>
                <a:lnTo>
                  <a:pt x="88798" y="57010"/>
                </a:lnTo>
                <a:lnTo>
                  <a:pt x="86969" y="63563"/>
                </a:lnTo>
                <a:lnTo>
                  <a:pt x="86296" y="70256"/>
                </a:lnTo>
                <a:lnTo>
                  <a:pt x="88658" y="83350"/>
                </a:lnTo>
                <a:lnTo>
                  <a:pt x="95173" y="92964"/>
                </a:lnTo>
                <a:lnTo>
                  <a:pt x="104990" y="98894"/>
                </a:lnTo>
                <a:lnTo>
                  <a:pt x="117246" y="100926"/>
                </a:lnTo>
                <a:lnTo>
                  <a:pt x="129476" y="98831"/>
                </a:lnTo>
                <a:lnTo>
                  <a:pt x="139293" y="92773"/>
                </a:lnTo>
                <a:lnTo>
                  <a:pt x="144767" y="84620"/>
                </a:lnTo>
                <a:lnTo>
                  <a:pt x="145808" y="83058"/>
                </a:lnTo>
                <a:lnTo>
                  <a:pt x="148183" y="69989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38">
            <a:extLst>
              <a:ext uri="{FF2B5EF4-FFF2-40B4-BE49-F238E27FC236}">
                <a16:creationId xmlns:a16="http://schemas.microsoft.com/office/drawing/2014/main" id="{F45AED6A-EAEF-2541-A985-8D868128CF7A}"/>
              </a:ext>
            </a:extLst>
          </p:cNvPr>
          <p:cNvSpPr/>
          <p:nvPr userDrawn="1"/>
        </p:nvSpPr>
        <p:spPr>
          <a:xfrm>
            <a:off x="13076161" y="9888118"/>
            <a:ext cx="306070" cy="100965"/>
          </a:xfrm>
          <a:custGeom>
            <a:avLst/>
            <a:gdLst/>
            <a:ahLst/>
            <a:cxnLst/>
            <a:rect l="l" t="t" r="r" b="b"/>
            <a:pathLst>
              <a:path w="306069" h="100965">
                <a:moveTo>
                  <a:pt x="112928" y="100088"/>
                </a:moveTo>
                <a:lnTo>
                  <a:pt x="78447" y="65608"/>
                </a:lnTo>
                <a:lnTo>
                  <a:pt x="61506" y="65608"/>
                </a:lnTo>
                <a:lnTo>
                  <a:pt x="83312" y="87414"/>
                </a:lnTo>
                <a:lnTo>
                  <a:pt x="0" y="87414"/>
                </a:lnTo>
                <a:lnTo>
                  <a:pt x="0" y="100088"/>
                </a:lnTo>
                <a:lnTo>
                  <a:pt x="112928" y="100088"/>
                </a:lnTo>
                <a:close/>
              </a:path>
              <a:path w="306069" h="100965">
                <a:moveTo>
                  <a:pt x="215722" y="28867"/>
                </a:moveTo>
                <a:lnTo>
                  <a:pt x="213487" y="16827"/>
                </a:lnTo>
                <a:lnTo>
                  <a:pt x="207251" y="7734"/>
                </a:lnTo>
                <a:lnTo>
                  <a:pt x="197726" y="2006"/>
                </a:lnTo>
                <a:lnTo>
                  <a:pt x="185610" y="0"/>
                </a:lnTo>
                <a:lnTo>
                  <a:pt x="173710" y="1981"/>
                </a:lnTo>
                <a:lnTo>
                  <a:pt x="164109" y="7708"/>
                </a:lnTo>
                <a:lnTo>
                  <a:pt x="157695" y="16827"/>
                </a:lnTo>
                <a:lnTo>
                  <a:pt x="155359" y="28994"/>
                </a:lnTo>
                <a:lnTo>
                  <a:pt x="173482" y="28994"/>
                </a:lnTo>
                <a:lnTo>
                  <a:pt x="173482" y="19380"/>
                </a:lnTo>
                <a:lnTo>
                  <a:pt x="179616" y="16306"/>
                </a:lnTo>
                <a:lnTo>
                  <a:pt x="193268" y="16306"/>
                </a:lnTo>
                <a:lnTo>
                  <a:pt x="197599" y="21336"/>
                </a:lnTo>
                <a:lnTo>
                  <a:pt x="197599" y="33312"/>
                </a:lnTo>
                <a:lnTo>
                  <a:pt x="196062" y="36385"/>
                </a:lnTo>
                <a:lnTo>
                  <a:pt x="155359" y="83781"/>
                </a:lnTo>
                <a:lnTo>
                  <a:pt x="155359" y="100088"/>
                </a:lnTo>
                <a:lnTo>
                  <a:pt x="215722" y="100088"/>
                </a:lnTo>
                <a:lnTo>
                  <a:pt x="215722" y="83781"/>
                </a:lnTo>
                <a:lnTo>
                  <a:pt x="177380" y="83781"/>
                </a:lnTo>
                <a:lnTo>
                  <a:pt x="211963" y="43637"/>
                </a:lnTo>
                <a:lnTo>
                  <a:pt x="215722" y="38468"/>
                </a:lnTo>
                <a:lnTo>
                  <a:pt x="215722" y="28867"/>
                </a:lnTo>
                <a:close/>
              </a:path>
              <a:path w="306069" h="100965">
                <a:moveTo>
                  <a:pt x="305930" y="29565"/>
                </a:moveTo>
                <a:lnTo>
                  <a:pt x="303504" y="16941"/>
                </a:lnTo>
                <a:lnTo>
                  <a:pt x="303060" y="16319"/>
                </a:lnTo>
                <a:lnTo>
                  <a:pt x="296951" y="7670"/>
                </a:lnTo>
                <a:lnTo>
                  <a:pt x="287807" y="2222"/>
                </a:lnTo>
                <a:lnTo>
                  <a:pt x="287807" y="21475"/>
                </a:lnTo>
                <a:lnTo>
                  <a:pt x="287807" y="79603"/>
                </a:lnTo>
                <a:lnTo>
                  <a:pt x="283070" y="84620"/>
                </a:lnTo>
                <a:lnTo>
                  <a:pt x="268566" y="84620"/>
                </a:lnTo>
                <a:lnTo>
                  <a:pt x="263702" y="79603"/>
                </a:lnTo>
                <a:lnTo>
                  <a:pt x="263702" y="21475"/>
                </a:lnTo>
                <a:lnTo>
                  <a:pt x="268566" y="16319"/>
                </a:lnTo>
                <a:lnTo>
                  <a:pt x="283070" y="16319"/>
                </a:lnTo>
                <a:lnTo>
                  <a:pt x="287807" y="21475"/>
                </a:lnTo>
                <a:lnTo>
                  <a:pt x="287807" y="2222"/>
                </a:lnTo>
                <a:lnTo>
                  <a:pt x="287350" y="1943"/>
                </a:lnTo>
                <a:lnTo>
                  <a:pt x="275818" y="0"/>
                </a:lnTo>
                <a:lnTo>
                  <a:pt x="264274" y="1943"/>
                </a:lnTo>
                <a:lnTo>
                  <a:pt x="254635" y="7670"/>
                </a:lnTo>
                <a:lnTo>
                  <a:pt x="248031" y="16941"/>
                </a:lnTo>
                <a:lnTo>
                  <a:pt x="245567" y="29565"/>
                </a:lnTo>
                <a:lnTo>
                  <a:pt x="245567" y="71386"/>
                </a:lnTo>
                <a:lnTo>
                  <a:pt x="248031" y="83997"/>
                </a:lnTo>
                <a:lnTo>
                  <a:pt x="254635" y="93268"/>
                </a:lnTo>
                <a:lnTo>
                  <a:pt x="264274" y="98983"/>
                </a:lnTo>
                <a:lnTo>
                  <a:pt x="275818" y="100939"/>
                </a:lnTo>
                <a:lnTo>
                  <a:pt x="287350" y="98983"/>
                </a:lnTo>
                <a:lnTo>
                  <a:pt x="296951" y="93268"/>
                </a:lnTo>
                <a:lnTo>
                  <a:pt x="303072" y="84620"/>
                </a:lnTo>
                <a:lnTo>
                  <a:pt x="303504" y="83997"/>
                </a:lnTo>
                <a:lnTo>
                  <a:pt x="305930" y="71386"/>
                </a:lnTo>
                <a:lnTo>
                  <a:pt x="305930" y="29565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39">
            <a:extLst>
              <a:ext uri="{FF2B5EF4-FFF2-40B4-BE49-F238E27FC236}">
                <a16:creationId xmlns:a16="http://schemas.microsoft.com/office/drawing/2014/main" id="{87B499E4-D17E-A941-8E54-046852622F7B}"/>
              </a:ext>
            </a:extLst>
          </p:cNvPr>
          <p:cNvSpPr/>
          <p:nvPr userDrawn="1"/>
        </p:nvSpPr>
        <p:spPr>
          <a:xfrm>
            <a:off x="0" y="10692002"/>
            <a:ext cx="14400530" cy="108585"/>
          </a:xfrm>
          <a:custGeom>
            <a:avLst/>
            <a:gdLst/>
            <a:ahLst/>
            <a:cxnLst/>
            <a:rect l="l" t="t" r="r" b="b"/>
            <a:pathLst>
              <a:path w="14400530" h="108584">
                <a:moveTo>
                  <a:pt x="14399996" y="0"/>
                </a:moveTo>
                <a:lnTo>
                  <a:pt x="0" y="0"/>
                </a:lnTo>
                <a:lnTo>
                  <a:pt x="0" y="108000"/>
                </a:lnTo>
                <a:lnTo>
                  <a:pt x="14399996" y="108000"/>
                </a:lnTo>
                <a:lnTo>
                  <a:pt x="14399996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32" name="object 40">
            <a:extLst>
              <a:ext uri="{FF2B5EF4-FFF2-40B4-BE49-F238E27FC236}">
                <a16:creationId xmlns:a16="http://schemas.microsoft.com/office/drawing/2014/main" id="{82FCC41C-2105-8946-B074-4403DF608B29}"/>
              </a:ext>
            </a:extLst>
          </p:cNvPr>
          <p:cNvGrpSpPr/>
          <p:nvPr userDrawn="1"/>
        </p:nvGrpSpPr>
        <p:grpSpPr>
          <a:xfrm>
            <a:off x="0" y="8850693"/>
            <a:ext cx="14400530" cy="210185"/>
            <a:chOff x="0" y="8850693"/>
            <a:chExt cx="14400530" cy="210185"/>
          </a:xfrm>
        </p:grpSpPr>
        <p:pic>
          <p:nvPicPr>
            <p:cNvPr id="133" name="object 41">
              <a:extLst>
                <a:ext uri="{FF2B5EF4-FFF2-40B4-BE49-F238E27FC236}">
                  <a16:creationId xmlns:a16="http://schemas.microsoft.com/office/drawing/2014/main" id="{FEF3174E-EE6C-6543-979D-5DA36E3B8DDA}"/>
                </a:ext>
              </a:extLst>
            </p:cNvPr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0" y="8850693"/>
              <a:ext cx="14399996" cy="210059"/>
            </a:xfrm>
            <a:prstGeom prst="rect">
              <a:avLst/>
            </a:prstGeom>
          </p:spPr>
        </p:pic>
        <p:sp>
          <p:nvSpPr>
            <p:cNvPr id="134" name="object 42">
              <a:extLst>
                <a:ext uri="{FF2B5EF4-FFF2-40B4-BE49-F238E27FC236}">
                  <a16:creationId xmlns:a16="http://schemas.microsoft.com/office/drawing/2014/main" id="{D090479C-EE0A-BC43-96BA-5B44E28D2A0D}"/>
                </a:ext>
              </a:extLst>
            </p:cNvPr>
            <p:cNvSpPr/>
            <p:nvPr/>
          </p:nvSpPr>
          <p:spPr>
            <a:xfrm>
              <a:off x="0" y="8850693"/>
              <a:ext cx="14400530" cy="104775"/>
            </a:xfrm>
            <a:custGeom>
              <a:avLst/>
              <a:gdLst/>
              <a:ahLst/>
              <a:cxnLst/>
              <a:rect l="l" t="t" r="r" b="b"/>
              <a:pathLst>
                <a:path w="14400530" h="104775">
                  <a:moveTo>
                    <a:pt x="14399996" y="0"/>
                  </a:moveTo>
                  <a:lnTo>
                    <a:pt x="14399996" y="104571"/>
                  </a:lnTo>
                  <a:lnTo>
                    <a:pt x="0" y="104571"/>
                  </a:lnTo>
                  <a:lnTo>
                    <a:pt x="0" y="0"/>
                  </a:lnTo>
                  <a:lnTo>
                    <a:pt x="143999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5" name="object 43">
            <a:extLst>
              <a:ext uri="{FF2B5EF4-FFF2-40B4-BE49-F238E27FC236}">
                <a16:creationId xmlns:a16="http://schemas.microsoft.com/office/drawing/2014/main" id="{8D2D709A-2E4F-0E4D-82DB-49B575477E38}"/>
              </a:ext>
            </a:extLst>
          </p:cNvPr>
          <p:cNvSpPr/>
          <p:nvPr userDrawn="1"/>
        </p:nvSpPr>
        <p:spPr>
          <a:xfrm>
            <a:off x="0" y="0"/>
            <a:ext cx="14400530" cy="108585"/>
          </a:xfrm>
          <a:custGeom>
            <a:avLst/>
            <a:gdLst/>
            <a:ahLst/>
            <a:cxnLst/>
            <a:rect l="l" t="t" r="r" b="b"/>
            <a:pathLst>
              <a:path w="14400530" h="108585">
                <a:moveTo>
                  <a:pt x="14399996" y="0"/>
                </a:moveTo>
                <a:lnTo>
                  <a:pt x="0" y="0"/>
                </a:lnTo>
                <a:lnTo>
                  <a:pt x="0" y="108000"/>
                </a:lnTo>
                <a:lnTo>
                  <a:pt x="14399996" y="108000"/>
                </a:lnTo>
                <a:lnTo>
                  <a:pt x="14399996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スライド番号プレースホルダー 5">
            <a:extLst>
              <a:ext uri="{FF2B5EF4-FFF2-40B4-BE49-F238E27FC236}">
                <a16:creationId xmlns:a16="http://schemas.microsoft.com/office/drawing/2014/main" id="{AA491AB7-286F-0640-A716-8680A2A645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58500" y="8982075"/>
            <a:ext cx="3240087" cy="576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38ADE-F3D4-C34F-A7C0-AB39CAC64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63" name="object 2">
            <a:extLst>
              <a:ext uri="{FF2B5EF4-FFF2-40B4-BE49-F238E27FC236}">
                <a16:creationId xmlns:a16="http://schemas.microsoft.com/office/drawing/2014/main" id="{DCEE5A70-35CC-E443-A063-F0B2C3E45099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2388808" y="10387464"/>
            <a:ext cx="480672" cy="113576"/>
          </a:xfrm>
          <a:prstGeom prst="rect">
            <a:avLst/>
          </a:prstGeom>
        </p:spPr>
      </p:pic>
      <p:sp>
        <p:nvSpPr>
          <p:cNvPr id="64" name="object 3">
            <a:extLst>
              <a:ext uri="{FF2B5EF4-FFF2-40B4-BE49-F238E27FC236}">
                <a16:creationId xmlns:a16="http://schemas.microsoft.com/office/drawing/2014/main" id="{269A8C5A-AE8E-614F-9DDF-8519A0C0AE30}"/>
              </a:ext>
            </a:extLst>
          </p:cNvPr>
          <p:cNvSpPr/>
          <p:nvPr userDrawn="1"/>
        </p:nvSpPr>
        <p:spPr>
          <a:xfrm>
            <a:off x="12964007" y="10387469"/>
            <a:ext cx="999490" cy="113664"/>
          </a:xfrm>
          <a:custGeom>
            <a:avLst/>
            <a:gdLst/>
            <a:ahLst/>
            <a:cxnLst/>
            <a:rect l="l" t="t" r="r" b="b"/>
            <a:pathLst>
              <a:path w="999490" h="113665">
                <a:moveTo>
                  <a:pt x="115379" y="2463"/>
                </a:moveTo>
                <a:lnTo>
                  <a:pt x="77457" y="2463"/>
                </a:lnTo>
                <a:lnTo>
                  <a:pt x="77457" y="5422"/>
                </a:lnTo>
                <a:lnTo>
                  <a:pt x="92887" y="5422"/>
                </a:lnTo>
                <a:lnTo>
                  <a:pt x="92811" y="70929"/>
                </a:lnTo>
                <a:lnTo>
                  <a:pt x="67017" y="105740"/>
                </a:lnTo>
                <a:lnTo>
                  <a:pt x="58915" y="106514"/>
                </a:lnTo>
                <a:lnTo>
                  <a:pt x="50901" y="105587"/>
                </a:lnTo>
                <a:lnTo>
                  <a:pt x="30848" y="73037"/>
                </a:lnTo>
                <a:lnTo>
                  <a:pt x="30848" y="5422"/>
                </a:lnTo>
                <a:lnTo>
                  <a:pt x="46278" y="5422"/>
                </a:lnTo>
                <a:lnTo>
                  <a:pt x="46278" y="2463"/>
                </a:lnTo>
                <a:lnTo>
                  <a:pt x="0" y="2463"/>
                </a:lnTo>
                <a:lnTo>
                  <a:pt x="0" y="5422"/>
                </a:lnTo>
                <a:lnTo>
                  <a:pt x="15417" y="5422"/>
                </a:lnTo>
                <a:lnTo>
                  <a:pt x="15417" y="23317"/>
                </a:lnTo>
                <a:lnTo>
                  <a:pt x="15417" y="72212"/>
                </a:lnTo>
                <a:lnTo>
                  <a:pt x="17195" y="87744"/>
                </a:lnTo>
                <a:lnTo>
                  <a:pt x="23710" y="100952"/>
                </a:lnTo>
                <a:lnTo>
                  <a:pt x="36753" y="110134"/>
                </a:lnTo>
                <a:lnTo>
                  <a:pt x="58102" y="113563"/>
                </a:lnTo>
                <a:lnTo>
                  <a:pt x="79032" y="109804"/>
                </a:lnTo>
                <a:lnTo>
                  <a:pt x="91808" y="100037"/>
                </a:lnTo>
                <a:lnTo>
                  <a:pt x="98196" y="86575"/>
                </a:lnTo>
                <a:lnTo>
                  <a:pt x="99936" y="71729"/>
                </a:lnTo>
                <a:lnTo>
                  <a:pt x="99936" y="5422"/>
                </a:lnTo>
                <a:lnTo>
                  <a:pt x="115379" y="5422"/>
                </a:lnTo>
                <a:lnTo>
                  <a:pt x="115379" y="2463"/>
                </a:lnTo>
                <a:close/>
              </a:path>
              <a:path w="999490" h="113665">
                <a:moveTo>
                  <a:pt x="238467" y="2476"/>
                </a:moveTo>
                <a:lnTo>
                  <a:pt x="200545" y="2476"/>
                </a:lnTo>
                <a:lnTo>
                  <a:pt x="200545" y="5422"/>
                </a:lnTo>
                <a:lnTo>
                  <a:pt x="215976" y="5422"/>
                </a:lnTo>
                <a:lnTo>
                  <a:pt x="215976" y="83705"/>
                </a:lnTo>
                <a:lnTo>
                  <a:pt x="215646" y="83705"/>
                </a:lnTo>
                <a:lnTo>
                  <a:pt x="149517" y="2476"/>
                </a:lnTo>
                <a:lnTo>
                  <a:pt x="119976" y="2476"/>
                </a:lnTo>
                <a:lnTo>
                  <a:pt x="119976" y="5422"/>
                </a:lnTo>
                <a:lnTo>
                  <a:pt x="130975" y="5422"/>
                </a:lnTo>
                <a:lnTo>
                  <a:pt x="135559" y="9372"/>
                </a:lnTo>
                <a:lnTo>
                  <a:pt x="141478" y="16751"/>
                </a:lnTo>
                <a:lnTo>
                  <a:pt x="141478" y="108153"/>
                </a:lnTo>
                <a:lnTo>
                  <a:pt x="126047" y="108153"/>
                </a:lnTo>
                <a:lnTo>
                  <a:pt x="126047" y="111125"/>
                </a:lnTo>
                <a:lnTo>
                  <a:pt x="163957" y="111125"/>
                </a:lnTo>
                <a:lnTo>
                  <a:pt x="163957" y="108153"/>
                </a:lnTo>
                <a:lnTo>
                  <a:pt x="148526" y="108153"/>
                </a:lnTo>
                <a:lnTo>
                  <a:pt x="148526" y="90271"/>
                </a:lnTo>
                <a:lnTo>
                  <a:pt x="148526" y="25603"/>
                </a:lnTo>
                <a:lnTo>
                  <a:pt x="148856" y="25603"/>
                </a:lnTo>
                <a:lnTo>
                  <a:pt x="220078" y="112928"/>
                </a:lnTo>
                <a:lnTo>
                  <a:pt x="223037" y="112928"/>
                </a:lnTo>
                <a:lnTo>
                  <a:pt x="223037" y="5422"/>
                </a:lnTo>
                <a:lnTo>
                  <a:pt x="238467" y="5422"/>
                </a:lnTo>
                <a:lnTo>
                  <a:pt x="238467" y="2476"/>
                </a:lnTo>
                <a:close/>
              </a:path>
              <a:path w="999490" h="113665">
                <a:moveTo>
                  <a:pt x="292430" y="2476"/>
                </a:moveTo>
                <a:lnTo>
                  <a:pt x="246164" y="2476"/>
                </a:lnTo>
                <a:lnTo>
                  <a:pt x="246164" y="5422"/>
                </a:lnTo>
                <a:lnTo>
                  <a:pt x="261594" y="5422"/>
                </a:lnTo>
                <a:lnTo>
                  <a:pt x="261594" y="108153"/>
                </a:lnTo>
                <a:lnTo>
                  <a:pt x="246164" y="108153"/>
                </a:lnTo>
                <a:lnTo>
                  <a:pt x="246164" y="111125"/>
                </a:lnTo>
                <a:lnTo>
                  <a:pt x="292430" y="111125"/>
                </a:lnTo>
                <a:lnTo>
                  <a:pt x="292430" y="108153"/>
                </a:lnTo>
                <a:lnTo>
                  <a:pt x="277012" y="108153"/>
                </a:lnTo>
                <a:lnTo>
                  <a:pt x="277012" y="90271"/>
                </a:lnTo>
                <a:lnTo>
                  <a:pt x="277012" y="5422"/>
                </a:lnTo>
                <a:lnTo>
                  <a:pt x="292430" y="5422"/>
                </a:lnTo>
                <a:lnTo>
                  <a:pt x="292430" y="2476"/>
                </a:lnTo>
                <a:close/>
              </a:path>
              <a:path w="999490" h="113665">
                <a:moveTo>
                  <a:pt x="415036" y="2476"/>
                </a:moveTo>
                <a:lnTo>
                  <a:pt x="381571" y="2476"/>
                </a:lnTo>
                <a:lnTo>
                  <a:pt x="381571" y="5422"/>
                </a:lnTo>
                <a:lnTo>
                  <a:pt x="386321" y="5918"/>
                </a:lnTo>
                <a:lnTo>
                  <a:pt x="393052" y="7734"/>
                </a:lnTo>
                <a:lnTo>
                  <a:pt x="393052" y="16751"/>
                </a:lnTo>
                <a:lnTo>
                  <a:pt x="388620" y="27749"/>
                </a:lnTo>
                <a:lnTo>
                  <a:pt x="363664" y="88950"/>
                </a:lnTo>
                <a:lnTo>
                  <a:pt x="335280" y="23317"/>
                </a:lnTo>
                <a:lnTo>
                  <a:pt x="332333" y="17411"/>
                </a:lnTo>
                <a:lnTo>
                  <a:pt x="332333" y="6248"/>
                </a:lnTo>
                <a:lnTo>
                  <a:pt x="339382" y="6083"/>
                </a:lnTo>
                <a:lnTo>
                  <a:pt x="344474" y="5422"/>
                </a:lnTo>
                <a:lnTo>
                  <a:pt x="344474" y="2476"/>
                </a:lnTo>
                <a:lnTo>
                  <a:pt x="299986" y="2476"/>
                </a:lnTo>
                <a:lnTo>
                  <a:pt x="299986" y="5422"/>
                </a:lnTo>
                <a:lnTo>
                  <a:pt x="312140" y="6248"/>
                </a:lnTo>
                <a:lnTo>
                  <a:pt x="313778" y="11823"/>
                </a:lnTo>
                <a:lnTo>
                  <a:pt x="357924" y="113576"/>
                </a:lnTo>
                <a:lnTo>
                  <a:pt x="360883" y="113576"/>
                </a:lnTo>
                <a:lnTo>
                  <a:pt x="397979" y="22987"/>
                </a:lnTo>
                <a:lnTo>
                  <a:pt x="405028" y="6400"/>
                </a:lnTo>
                <a:lnTo>
                  <a:pt x="415036" y="5422"/>
                </a:lnTo>
                <a:lnTo>
                  <a:pt x="415036" y="2476"/>
                </a:lnTo>
                <a:close/>
              </a:path>
              <a:path w="999490" h="113665">
                <a:moveTo>
                  <a:pt x="514972" y="83870"/>
                </a:moveTo>
                <a:lnTo>
                  <a:pt x="511848" y="83870"/>
                </a:lnTo>
                <a:lnTo>
                  <a:pt x="505879" y="93370"/>
                </a:lnTo>
                <a:lnTo>
                  <a:pt x="499960" y="100012"/>
                </a:lnTo>
                <a:lnTo>
                  <a:pt x="492937" y="103924"/>
                </a:lnTo>
                <a:lnTo>
                  <a:pt x="483628" y="105194"/>
                </a:lnTo>
                <a:lnTo>
                  <a:pt x="454418" y="105194"/>
                </a:lnTo>
                <a:lnTo>
                  <a:pt x="452450" y="103733"/>
                </a:lnTo>
                <a:lnTo>
                  <a:pt x="452450" y="57277"/>
                </a:lnTo>
                <a:lnTo>
                  <a:pt x="487565" y="57277"/>
                </a:lnTo>
                <a:lnTo>
                  <a:pt x="492010" y="58928"/>
                </a:lnTo>
                <a:lnTo>
                  <a:pt x="493306" y="73355"/>
                </a:lnTo>
                <a:lnTo>
                  <a:pt x="496265" y="73355"/>
                </a:lnTo>
                <a:lnTo>
                  <a:pt x="496265" y="35445"/>
                </a:lnTo>
                <a:lnTo>
                  <a:pt x="493306" y="35445"/>
                </a:lnTo>
                <a:lnTo>
                  <a:pt x="492340" y="50050"/>
                </a:lnTo>
                <a:lnTo>
                  <a:pt x="487235" y="51371"/>
                </a:lnTo>
                <a:lnTo>
                  <a:pt x="452450" y="51371"/>
                </a:lnTo>
                <a:lnTo>
                  <a:pt x="452450" y="8369"/>
                </a:lnTo>
                <a:lnTo>
                  <a:pt x="480187" y="8369"/>
                </a:lnTo>
                <a:lnTo>
                  <a:pt x="489851" y="8839"/>
                </a:lnTo>
                <a:lnTo>
                  <a:pt x="496290" y="11099"/>
                </a:lnTo>
                <a:lnTo>
                  <a:pt x="500430" y="16471"/>
                </a:lnTo>
                <a:lnTo>
                  <a:pt x="503148" y="26250"/>
                </a:lnTo>
                <a:lnTo>
                  <a:pt x="506437" y="26250"/>
                </a:lnTo>
                <a:lnTo>
                  <a:pt x="504964" y="2463"/>
                </a:lnTo>
                <a:lnTo>
                  <a:pt x="421589" y="2463"/>
                </a:lnTo>
                <a:lnTo>
                  <a:pt x="421589" y="5422"/>
                </a:lnTo>
                <a:lnTo>
                  <a:pt x="437019" y="5422"/>
                </a:lnTo>
                <a:lnTo>
                  <a:pt x="437019" y="108153"/>
                </a:lnTo>
                <a:lnTo>
                  <a:pt x="421589" y="108153"/>
                </a:lnTo>
                <a:lnTo>
                  <a:pt x="421589" y="111112"/>
                </a:lnTo>
                <a:lnTo>
                  <a:pt x="505790" y="111112"/>
                </a:lnTo>
                <a:lnTo>
                  <a:pt x="514972" y="83870"/>
                </a:lnTo>
                <a:close/>
              </a:path>
              <a:path w="999490" h="113665">
                <a:moveTo>
                  <a:pt x="631494" y="108153"/>
                </a:moveTo>
                <a:lnTo>
                  <a:pt x="582955" y="60388"/>
                </a:lnTo>
                <a:lnTo>
                  <a:pt x="581444" y="58280"/>
                </a:lnTo>
                <a:lnTo>
                  <a:pt x="608355" y="30708"/>
                </a:lnTo>
                <a:lnTo>
                  <a:pt x="606958" y="22275"/>
                </a:lnTo>
                <a:lnTo>
                  <a:pt x="601484" y="13017"/>
                </a:lnTo>
                <a:lnTo>
                  <a:pt x="594360" y="8382"/>
                </a:lnTo>
                <a:lnTo>
                  <a:pt x="590016" y="5549"/>
                </a:lnTo>
                <a:lnTo>
                  <a:pt x="589978" y="31356"/>
                </a:lnTo>
                <a:lnTo>
                  <a:pt x="587171" y="42760"/>
                </a:lnTo>
                <a:lnTo>
                  <a:pt x="579831" y="50088"/>
                </a:lnTo>
                <a:lnTo>
                  <a:pt x="569556" y="54000"/>
                </a:lnTo>
                <a:lnTo>
                  <a:pt x="557974" y="55156"/>
                </a:lnTo>
                <a:lnTo>
                  <a:pt x="554367" y="55156"/>
                </a:lnTo>
                <a:lnTo>
                  <a:pt x="554367" y="9855"/>
                </a:lnTo>
                <a:lnTo>
                  <a:pt x="558787" y="9194"/>
                </a:lnTo>
                <a:lnTo>
                  <a:pt x="563219" y="8382"/>
                </a:lnTo>
                <a:lnTo>
                  <a:pt x="567817" y="8382"/>
                </a:lnTo>
                <a:lnTo>
                  <a:pt x="576897" y="10121"/>
                </a:lnTo>
                <a:lnTo>
                  <a:pt x="583882" y="14947"/>
                </a:lnTo>
                <a:lnTo>
                  <a:pt x="588391" y="22225"/>
                </a:lnTo>
                <a:lnTo>
                  <a:pt x="589978" y="31356"/>
                </a:lnTo>
                <a:lnTo>
                  <a:pt x="589978" y="5549"/>
                </a:lnTo>
                <a:lnTo>
                  <a:pt x="570611" y="2476"/>
                </a:lnTo>
                <a:lnTo>
                  <a:pt x="523506" y="2476"/>
                </a:lnTo>
                <a:lnTo>
                  <a:pt x="523506" y="5422"/>
                </a:lnTo>
                <a:lnTo>
                  <a:pt x="538937" y="5422"/>
                </a:lnTo>
                <a:lnTo>
                  <a:pt x="538937" y="108153"/>
                </a:lnTo>
                <a:lnTo>
                  <a:pt x="523506" y="108153"/>
                </a:lnTo>
                <a:lnTo>
                  <a:pt x="523506" y="111125"/>
                </a:lnTo>
                <a:lnTo>
                  <a:pt x="569785" y="111125"/>
                </a:lnTo>
                <a:lnTo>
                  <a:pt x="569785" y="108153"/>
                </a:lnTo>
                <a:lnTo>
                  <a:pt x="554367" y="108153"/>
                </a:lnTo>
                <a:lnTo>
                  <a:pt x="554367" y="60388"/>
                </a:lnTo>
                <a:lnTo>
                  <a:pt x="565518" y="60388"/>
                </a:lnTo>
                <a:lnTo>
                  <a:pt x="602449" y="111125"/>
                </a:lnTo>
                <a:lnTo>
                  <a:pt x="631494" y="111125"/>
                </a:lnTo>
                <a:lnTo>
                  <a:pt x="631494" y="108153"/>
                </a:lnTo>
                <a:close/>
              </a:path>
              <a:path w="999490" h="113665">
                <a:moveTo>
                  <a:pt x="714209" y="82232"/>
                </a:moveTo>
                <a:lnTo>
                  <a:pt x="704926" y="62661"/>
                </a:lnTo>
                <a:lnTo>
                  <a:pt x="684504" y="49263"/>
                </a:lnTo>
                <a:lnTo>
                  <a:pt x="664083" y="37630"/>
                </a:lnTo>
                <a:lnTo>
                  <a:pt x="654799" y="23317"/>
                </a:lnTo>
                <a:lnTo>
                  <a:pt x="654799" y="13474"/>
                </a:lnTo>
                <a:lnTo>
                  <a:pt x="664311" y="6400"/>
                </a:lnTo>
                <a:lnTo>
                  <a:pt x="673671" y="6400"/>
                </a:lnTo>
                <a:lnTo>
                  <a:pt x="685876" y="8851"/>
                </a:lnTo>
                <a:lnTo>
                  <a:pt x="695185" y="15544"/>
                </a:lnTo>
                <a:lnTo>
                  <a:pt x="701344" y="25450"/>
                </a:lnTo>
                <a:lnTo>
                  <a:pt x="704024" y="37592"/>
                </a:lnTo>
                <a:lnTo>
                  <a:pt x="706983" y="37592"/>
                </a:lnTo>
                <a:lnTo>
                  <a:pt x="706983" y="0"/>
                </a:lnTo>
                <a:lnTo>
                  <a:pt x="704024" y="0"/>
                </a:lnTo>
                <a:lnTo>
                  <a:pt x="703376" y="3289"/>
                </a:lnTo>
                <a:lnTo>
                  <a:pt x="702398" y="6235"/>
                </a:lnTo>
                <a:lnTo>
                  <a:pt x="696328" y="6235"/>
                </a:lnTo>
                <a:lnTo>
                  <a:pt x="693204" y="4597"/>
                </a:lnTo>
                <a:lnTo>
                  <a:pt x="685165" y="1473"/>
                </a:lnTo>
                <a:lnTo>
                  <a:pt x="680224" y="0"/>
                </a:lnTo>
                <a:lnTo>
                  <a:pt x="674331" y="0"/>
                </a:lnTo>
                <a:lnTo>
                  <a:pt x="662101" y="2197"/>
                </a:lnTo>
                <a:lnTo>
                  <a:pt x="651840" y="8255"/>
                </a:lnTo>
                <a:lnTo>
                  <a:pt x="644791" y="17462"/>
                </a:lnTo>
                <a:lnTo>
                  <a:pt x="642162" y="29044"/>
                </a:lnTo>
                <a:lnTo>
                  <a:pt x="651192" y="48691"/>
                </a:lnTo>
                <a:lnTo>
                  <a:pt x="671055" y="62090"/>
                </a:lnTo>
                <a:lnTo>
                  <a:pt x="690918" y="74066"/>
                </a:lnTo>
                <a:lnTo>
                  <a:pt x="699935" y="89446"/>
                </a:lnTo>
                <a:lnTo>
                  <a:pt x="698093" y="97269"/>
                </a:lnTo>
                <a:lnTo>
                  <a:pt x="693229" y="102806"/>
                </a:lnTo>
                <a:lnTo>
                  <a:pt x="686295" y="106095"/>
                </a:lnTo>
                <a:lnTo>
                  <a:pt x="678268" y="107175"/>
                </a:lnTo>
                <a:lnTo>
                  <a:pt x="669505" y="106045"/>
                </a:lnTo>
                <a:lnTo>
                  <a:pt x="659485" y="101600"/>
                </a:lnTo>
                <a:lnTo>
                  <a:pt x="650811" y="92214"/>
                </a:lnTo>
                <a:lnTo>
                  <a:pt x="646112" y="76314"/>
                </a:lnTo>
                <a:lnTo>
                  <a:pt x="643153" y="76314"/>
                </a:lnTo>
                <a:lnTo>
                  <a:pt x="643153" y="113563"/>
                </a:lnTo>
                <a:lnTo>
                  <a:pt x="646112" y="113563"/>
                </a:lnTo>
                <a:lnTo>
                  <a:pt x="646417" y="110286"/>
                </a:lnTo>
                <a:lnTo>
                  <a:pt x="647255" y="107505"/>
                </a:lnTo>
                <a:lnTo>
                  <a:pt x="654951" y="107505"/>
                </a:lnTo>
                <a:lnTo>
                  <a:pt x="658253" y="108978"/>
                </a:lnTo>
                <a:lnTo>
                  <a:pt x="666940" y="112090"/>
                </a:lnTo>
                <a:lnTo>
                  <a:pt x="672350" y="113563"/>
                </a:lnTo>
                <a:lnTo>
                  <a:pt x="679894" y="113563"/>
                </a:lnTo>
                <a:lnTo>
                  <a:pt x="694055" y="111074"/>
                </a:lnTo>
                <a:lnTo>
                  <a:pt x="704875" y="104292"/>
                </a:lnTo>
                <a:lnTo>
                  <a:pt x="711784" y="94322"/>
                </a:lnTo>
                <a:lnTo>
                  <a:pt x="714209" y="82232"/>
                </a:lnTo>
                <a:close/>
              </a:path>
              <a:path w="999490" h="113665">
                <a:moveTo>
                  <a:pt x="774776" y="2476"/>
                </a:moveTo>
                <a:lnTo>
                  <a:pt x="728484" y="2476"/>
                </a:lnTo>
                <a:lnTo>
                  <a:pt x="728484" y="5422"/>
                </a:lnTo>
                <a:lnTo>
                  <a:pt x="743915" y="5422"/>
                </a:lnTo>
                <a:lnTo>
                  <a:pt x="743915" y="108153"/>
                </a:lnTo>
                <a:lnTo>
                  <a:pt x="728484" y="108153"/>
                </a:lnTo>
                <a:lnTo>
                  <a:pt x="728484" y="111125"/>
                </a:lnTo>
                <a:lnTo>
                  <a:pt x="774776" y="111125"/>
                </a:lnTo>
                <a:lnTo>
                  <a:pt x="774776" y="108153"/>
                </a:lnTo>
                <a:lnTo>
                  <a:pt x="759333" y="108153"/>
                </a:lnTo>
                <a:lnTo>
                  <a:pt x="759333" y="90271"/>
                </a:lnTo>
                <a:lnTo>
                  <a:pt x="759333" y="5422"/>
                </a:lnTo>
                <a:lnTo>
                  <a:pt x="774776" y="5422"/>
                </a:lnTo>
                <a:lnTo>
                  <a:pt x="774776" y="2476"/>
                </a:lnTo>
                <a:close/>
              </a:path>
              <a:path w="999490" h="113665">
                <a:moveTo>
                  <a:pt x="876185" y="27901"/>
                </a:moveTo>
                <a:lnTo>
                  <a:pt x="875030" y="2476"/>
                </a:lnTo>
                <a:lnTo>
                  <a:pt x="786409" y="2476"/>
                </a:lnTo>
                <a:lnTo>
                  <a:pt x="785266" y="27901"/>
                </a:lnTo>
                <a:lnTo>
                  <a:pt x="788212" y="27901"/>
                </a:lnTo>
                <a:lnTo>
                  <a:pt x="789546" y="20739"/>
                </a:lnTo>
                <a:lnTo>
                  <a:pt x="792695" y="14897"/>
                </a:lnTo>
                <a:lnTo>
                  <a:pt x="798245" y="10972"/>
                </a:lnTo>
                <a:lnTo>
                  <a:pt x="806767" y="9525"/>
                </a:lnTo>
                <a:lnTo>
                  <a:pt x="823010" y="9525"/>
                </a:lnTo>
                <a:lnTo>
                  <a:pt x="823010" y="108153"/>
                </a:lnTo>
                <a:lnTo>
                  <a:pt x="807580" y="108153"/>
                </a:lnTo>
                <a:lnTo>
                  <a:pt x="807580" y="111125"/>
                </a:lnTo>
                <a:lnTo>
                  <a:pt x="853871" y="111125"/>
                </a:lnTo>
                <a:lnTo>
                  <a:pt x="853871" y="108153"/>
                </a:lnTo>
                <a:lnTo>
                  <a:pt x="838441" y="108153"/>
                </a:lnTo>
                <a:lnTo>
                  <a:pt x="838441" y="90271"/>
                </a:lnTo>
                <a:lnTo>
                  <a:pt x="838441" y="9525"/>
                </a:lnTo>
                <a:lnTo>
                  <a:pt x="854671" y="9525"/>
                </a:lnTo>
                <a:lnTo>
                  <a:pt x="863219" y="10972"/>
                </a:lnTo>
                <a:lnTo>
                  <a:pt x="868756" y="14897"/>
                </a:lnTo>
                <a:lnTo>
                  <a:pt x="871905" y="20739"/>
                </a:lnTo>
                <a:lnTo>
                  <a:pt x="873226" y="27901"/>
                </a:lnTo>
                <a:lnTo>
                  <a:pt x="876185" y="27901"/>
                </a:lnTo>
                <a:close/>
              </a:path>
              <a:path w="999490" h="113665">
                <a:moveTo>
                  <a:pt x="999274" y="2476"/>
                </a:moveTo>
                <a:lnTo>
                  <a:pt x="961364" y="2476"/>
                </a:lnTo>
                <a:lnTo>
                  <a:pt x="961364" y="5422"/>
                </a:lnTo>
                <a:lnTo>
                  <a:pt x="967435" y="5422"/>
                </a:lnTo>
                <a:lnTo>
                  <a:pt x="972362" y="7226"/>
                </a:lnTo>
                <a:lnTo>
                  <a:pt x="972362" y="17081"/>
                </a:lnTo>
                <a:lnTo>
                  <a:pt x="966457" y="26098"/>
                </a:lnTo>
                <a:lnTo>
                  <a:pt x="946264" y="57937"/>
                </a:lnTo>
                <a:lnTo>
                  <a:pt x="918527" y="15265"/>
                </a:lnTo>
                <a:lnTo>
                  <a:pt x="918527" y="6578"/>
                </a:lnTo>
                <a:lnTo>
                  <a:pt x="924775" y="5422"/>
                </a:lnTo>
                <a:lnTo>
                  <a:pt x="931164" y="5422"/>
                </a:lnTo>
                <a:lnTo>
                  <a:pt x="931164" y="2476"/>
                </a:lnTo>
                <a:lnTo>
                  <a:pt x="884720" y="2476"/>
                </a:lnTo>
                <a:lnTo>
                  <a:pt x="884720" y="5422"/>
                </a:lnTo>
                <a:lnTo>
                  <a:pt x="890308" y="5422"/>
                </a:lnTo>
                <a:lnTo>
                  <a:pt x="896531" y="9194"/>
                </a:lnTo>
                <a:lnTo>
                  <a:pt x="934123" y="66484"/>
                </a:lnTo>
                <a:lnTo>
                  <a:pt x="934123" y="108153"/>
                </a:lnTo>
                <a:lnTo>
                  <a:pt x="918679" y="108153"/>
                </a:lnTo>
                <a:lnTo>
                  <a:pt x="918679" y="111112"/>
                </a:lnTo>
                <a:lnTo>
                  <a:pt x="964971" y="111112"/>
                </a:lnTo>
                <a:lnTo>
                  <a:pt x="964971" y="108153"/>
                </a:lnTo>
                <a:lnTo>
                  <a:pt x="949540" y="108153"/>
                </a:lnTo>
                <a:lnTo>
                  <a:pt x="949540" y="64998"/>
                </a:lnTo>
                <a:lnTo>
                  <a:pt x="977112" y="21513"/>
                </a:lnTo>
                <a:lnTo>
                  <a:pt x="999274" y="5422"/>
                </a:lnTo>
                <a:lnTo>
                  <a:pt x="999274" y="2476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4">
            <a:extLst>
              <a:ext uri="{FF2B5EF4-FFF2-40B4-BE49-F238E27FC236}">
                <a16:creationId xmlns:a16="http://schemas.microsoft.com/office/drawing/2014/main" id="{9576E093-EB9D-5842-A338-ECBF61163472}"/>
              </a:ext>
            </a:extLst>
          </p:cNvPr>
          <p:cNvSpPr/>
          <p:nvPr userDrawn="1"/>
        </p:nvSpPr>
        <p:spPr>
          <a:xfrm>
            <a:off x="0" y="10692002"/>
            <a:ext cx="14400530" cy="108585"/>
          </a:xfrm>
          <a:custGeom>
            <a:avLst/>
            <a:gdLst/>
            <a:ahLst/>
            <a:cxnLst/>
            <a:rect l="l" t="t" r="r" b="b"/>
            <a:pathLst>
              <a:path w="14400530" h="108584">
                <a:moveTo>
                  <a:pt x="14399996" y="0"/>
                </a:moveTo>
                <a:lnTo>
                  <a:pt x="0" y="0"/>
                </a:lnTo>
                <a:lnTo>
                  <a:pt x="0" y="108000"/>
                </a:lnTo>
                <a:lnTo>
                  <a:pt x="14399996" y="108000"/>
                </a:lnTo>
                <a:lnTo>
                  <a:pt x="14399996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6" name="object 5">
            <a:extLst>
              <a:ext uri="{FF2B5EF4-FFF2-40B4-BE49-F238E27FC236}">
                <a16:creationId xmlns:a16="http://schemas.microsoft.com/office/drawing/2014/main" id="{D9342215-C8D6-A24B-93EC-0620F9FCC377}"/>
              </a:ext>
            </a:extLst>
          </p:cNvPr>
          <p:cNvGrpSpPr/>
          <p:nvPr userDrawn="1"/>
        </p:nvGrpSpPr>
        <p:grpSpPr>
          <a:xfrm>
            <a:off x="0" y="9438843"/>
            <a:ext cx="14400530" cy="210185"/>
            <a:chOff x="0" y="9438843"/>
            <a:chExt cx="14400530" cy="210185"/>
          </a:xfrm>
        </p:grpSpPr>
        <p:pic>
          <p:nvPicPr>
            <p:cNvPr id="67" name="object 6">
              <a:extLst>
                <a:ext uri="{FF2B5EF4-FFF2-40B4-BE49-F238E27FC236}">
                  <a16:creationId xmlns:a16="http://schemas.microsoft.com/office/drawing/2014/main" id="{A0F691A5-B45A-BB48-975A-2C3496B94DFA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9438843"/>
              <a:ext cx="14399996" cy="210172"/>
            </a:xfrm>
            <a:prstGeom prst="rect">
              <a:avLst/>
            </a:prstGeom>
          </p:spPr>
        </p:pic>
        <p:sp>
          <p:nvSpPr>
            <p:cNvPr id="68" name="object 7">
              <a:extLst>
                <a:ext uri="{FF2B5EF4-FFF2-40B4-BE49-F238E27FC236}">
                  <a16:creationId xmlns:a16="http://schemas.microsoft.com/office/drawing/2014/main" id="{F030D575-72DD-134C-8F4B-E25223C3F1A8}"/>
                </a:ext>
              </a:extLst>
            </p:cNvPr>
            <p:cNvSpPr/>
            <p:nvPr/>
          </p:nvSpPr>
          <p:spPr>
            <a:xfrm>
              <a:off x="0" y="9438843"/>
              <a:ext cx="14400530" cy="104775"/>
            </a:xfrm>
            <a:custGeom>
              <a:avLst/>
              <a:gdLst/>
              <a:ahLst/>
              <a:cxnLst/>
              <a:rect l="l" t="t" r="r" b="b"/>
              <a:pathLst>
                <a:path w="14400530" h="104775">
                  <a:moveTo>
                    <a:pt x="14399996" y="0"/>
                  </a:moveTo>
                  <a:lnTo>
                    <a:pt x="14399996" y="104584"/>
                  </a:lnTo>
                  <a:lnTo>
                    <a:pt x="0" y="104584"/>
                  </a:lnTo>
                  <a:lnTo>
                    <a:pt x="0" y="0"/>
                  </a:lnTo>
                  <a:lnTo>
                    <a:pt x="143999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69" name="object 9">
            <a:extLst>
              <a:ext uri="{FF2B5EF4-FFF2-40B4-BE49-F238E27FC236}">
                <a16:creationId xmlns:a16="http://schemas.microsoft.com/office/drawing/2014/main" id="{03213B44-C374-2B41-A73F-B135AB673435}"/>
              </a:ext>
            </a:extLst>
          </p:cNvPr>
          <p:cNvPicPr/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2388805" y="9775356"/>
            <a:ext cx="1574479" cy="471229"/>
          </a:xfrm>
          <a:prstGeom prst="rect">
            <a:avLst/>
          </a:prstGeom>
        </p:spPr>
      </p:pic>
      <p:sp>
        <p:nvSpPr>
          <p:cNvPr id="70" name="object 10">
            <a:extLst>
              <a:ext uri="{FF2B5EF4-FFF2-40B4-BE49-F238E27FC236}">
                <a16:creationId xmlns:a16="http://schemas.microsoft.com/office/drawing/2014/main" id="{67393301-D56F-A94E-865C-B1C7CF818292}"/>
              </a:ext>
            </a:extLst>
          </p:cNvPr>
          <p:cNvSpPr/>
          <p:nvPr userDrawn="1"/>
        </p:nvSpPr>
        <p:spPr>
          <a:xfrm>
            <a:off x="0" y="0"/>
            <a:ext cx="14400530" cy="108585"/>
          </a:xfrm>
          <a:custGeom>
            <a:avLst/>
            <a:gdLst/>
            <a:ahLst/>
            <a:cxnLst/>
            <a:rect l="l" t="t" r="r" b="b"/>
            <a:pathLst>
              <a:path w="14400530" h="108585">
                <a:moveTo>
                  <a:pt x="14399996" y="0"/>
                </a:moveTo>
                <a:lnTo>
                  <a:pt x="0" y="0"/>
                </a:lnTo>
                <a:lnTo>
                  <a:pt x="0" y="108000"/>
                </a:lnTo>
                <a:lnTo>
                  <a:pt x="14399996" y="108000"/>
                </a:lnTo>
                <a:lnTo>
                  <a:pt x="14399996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09765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5358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6A3E6361-4498-1A40-9ADF-1B81E9133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18813" y="8982075"/>
            <a:ext cx="3240087" cy="576263"/>
          </a:xfrm>
        </p:spPr>
        <p:txBody>
          <a:bodyPr/>
          <a:lstStyle/>
          <a:p>
            <a:fld id="{CBE38ADE-F3D4-C34F-A7C0-AB39CAC64850}" type="slidenum">
              <a:rPr kumimoji="1" lang="ja-JP" altLang="en-US" sz="1600" smtClean="0">
                <a:solidFill>
                  <a:schemeClr val="tx1"/>
                </a:solidFill>
                <a:latin typeface="MS Gothic" panose="020B0609070205080204" pitchFamily="49" charset="-128"/>
                <a:ea typeface="MS Gothic" panose="020B0609070205080204" pitchFamily="49" charset="-128"/>
              </a:rPr>
              <a:t>1</a:t>
            </a:fld>
            <a:endParaRPr kumimoji="1" lang="ja-JP" altLang="en-US" sz="1600">
              <a:solidFill>
                <a:schemeClr val="tx1"/>
              </a:solidFill>
              <a:latin typeface="MS Gothic" panose="020B0609070205080204" pitchFamily="49" charset="-128"/>
              <a:ea typeface="MS Gothic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4244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1</Words>
  <Application>Microsoft Macintosh PowerPoint</Application>
  <PresentationFormat>ユーザー設定</PresentationFormat>
  <Paragraphs>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MS Gothic</vt:lpstr>
      <vt:lpstr>游ゴシック</vt:lpstr>
      <vt:lpstr>Arial</vt:lpstr>
      <vt:lpstr>Calibri</vt:lpstr>
      <vt:lpstr>Office Theme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パワポフォーマット_220210</dc:title>
  <cp:lastModifiedBy>m.kitazawa</cp:lastModifiedBy>
  <cp:revision>16</cp:revision>
  <dcterms:created xsi:type="dcterms:W3CDTF">2022-02-10T01:03:39Z</dcterms:created>
  <dcterms:modified xsi:type="dcterms:W3CDTF">2022-02-14T01:52:48Z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2022-02-10T00:00:00Z</vt:filetime>
  </property>
  <property fmtid="{D5CDD505-2E9C-101B-9397-08002B2CF9AE}" pid="3" name="Creator">
    <vt:lpwstr>Adobe Illustrator 25.0 (Macintosh)</vt:lpwstr>
  </property>
  <property fmtid="{D5CDD505-2E9C-101B-9397-08002B2CF9AE}" pid="4" name="LastSaved">
    <vt:filetime>2022-02-10T00:00:00Z</vt:filetime>
  </property>
</Properties>
</file>