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  <p:sldMasterId id="2147483666" r:id="rId2"/>
  </p:sldMasterIdLst>
  <p:notesMasterIdLst>
    <p:notesMasterId r:id="rId5"/>
  </p:notesMasterIdLst>
  <p:sldIdLst>
    <p:sldId id="272" r:id="rId3"/>
    <p:sldId id="274" r:id="rId4"/>
  </p:sldIdLst>
  <p:sldSz cx="14401800" cy="10801350"/>
  <p:notesSz cx="14401800" cy="108013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9"/>
    <p:restoredTop sz="96197"/>
  </p:normalViewPr>
  <p:slideViewPr>
    <p:cSldViewPr>
      <p:cViewPr varScale="1">
        <p:scale>
          <a:sx n="75" d="100"/>
          <a:sy n="75" d="100"/>
        </p:scale>
        <p:origin x="1440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240463" cy="54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8158163" y="0"/>
            <a:ext cx="6240462" cy="54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957BF2-B22E-3A47-82F0-B79EB2198F32}" type="datetimeFigureOut">
              <a:rPr kumimoji="1" lang="ja-JP" altLang="en-US" smtClean="0"/>
              <a:t>2022/2/14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770438" y="1350963"/>
            <a:ext cx="4860925" cy="3644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439863" y="5197475"/>
            <a:ext cx="11522075" cy="4254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10260013"/>
            <a:ext cx="6240463" cy="5413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8158163" y="10260013"/>
            <a:ext cx="6240462" cy="5413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1E3741-A4FC-DB4C-B1DB-CDB5E8A066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7929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3E950D55-84B2-7542-AFF2-8C587C7F1F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71113" y="10010775"/>
            <a:ext cx="3240087" cy="576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38ADE-F3D4-C34F-A7C0-AB39CAC64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63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theme" Target="../theme/them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D16B9AEA-117C-B64A-AEB4-D0B80AFCCC39}"/>
              </a:ext>
            </a:extLst>
          </p:cNvPr>
          <p:cNvSpPr/>
          <p:nvPr userDrawn="1"/>
        </p:nvSpPr>
        <p:spPr>
          <a:xfrm>
            <a:off x="539993" y="9612425"/>
            <a:ext cx="429259" cy="473709"/>
          </a:xfrm>
          <a:custGeom>
            <a:avLst/>
            <a:gdLst/>
            <a:ahLst/>
            <a:cxnLst/>
            <a:rect l="l" t="t" r="r" b="b"/>
            <a:pathLst>
              <a:path w="429259" h="473709">
                <a:moveTo>
                  <a:pt x="429107" y="0"/>
                </a:moveTo>
                <a:lnTo>
                  <a:pt x="337972" y="0"/>
                </a:lnTo>
                <a:lnTo>
                  <a:pt x="214896" y="256133"/>
                </a:lnTo>
                <a:lnTo>
                  <a:pt x="91147" y="0"/>
                </a:lnTo>
                <a:lnTo>
                  <a:pt x="0" y="0"/>
                </a:lnTo>
                <a:lnTo>
                  <a:pt x="0" y="473684"/>
                </a:lnTo>
                <a:lnTo>
                  <a:pt x="92481" y="473684"/>
                </a:lnTo>
                <a:lnTo>
                  <a:pt x="92481" y="197586"/>
                </a:lnTo>
                <a:lnTo>
                  <a:pt x="183629" y="377215"/>
                </a:lnTo>
                <a:lnTo>
                  <a:pt x="246164" y="377215"/>
                </a:lnTo>
                <a:lnTo>
                  <a:pt x="336638" y="197586"/>
                </a:lnTo>
                <a:lnTo>
                  <a:pt x="336638" y="473684"/>
                </a:lnTo>
                <a:lnTo>
                  <a:pt x="429107" y="473684"/>
                </a:lnTo>
                <a:lnTo>
                  <a:pt x="429107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AEE1BFE0-4C52-D34A-AB7A-75714457C779}"/>
              </a:ext>
            </a:extLst>
          </p:cNvPr>
          <p:cNvSpPr/>
          <p:nvPr userDrawn="1"/>
        </p:nvSpPr>
        <p:spPr>
          <a:xfrm>
            <a:off x="1079525" y="9612400"/>
            <a:ext cx="312420" cy="473709"/>
          </a:xfrm>
          <a:custGeom>
            <a:avLst/>
            <a:gdLst/>
            <a:ahLst/>
            <a:cxnLst/>
            <a:rect l="l" t="t" r="r" b="b"/>
            <a:pathLst>
              <a:path w="312419" h="473709">
                <a:moveTo>
                  <a:pt x="312013" y="0"/>
                </a:moveTo>
                <a:lnTo>
                  <a:pt x="0" y="0"/>
                </a:lnTo>
                <a:lnTo>
                  <a:pt x="0" y="82550"/>
                </a:lnTo>
                <a:lnTo>
                  <a:pt x="0" y="193040"/>
                </a:lnTo>
                <a:lnTo>
                  <a:pt x="0" y="275590"/>
                </a:lnTo>
                <a:lnTo>
                  <a:pt x="0" y="391160"/>
                </a:lnTo>
                <a:lnTo>
                  <a:pt x="0" y="473710"/>
                </a:lnTo>
                <a:lnTo>
                  <a:pt x="312013" y="473710"/>
                </a:lnTo>
                <a:lnTo>
                  <a:pt x="312013" y="391160"/>
                </a:lnTo>
                <a:lnTo>
                  <a:pt x="92468" y="391160"/>
                </a:lnTo>
                <a:lnTo>
                  <a:pt x="92468" y="275590"/>
                </a:lnTo>
                <a:lnTo>
                  <a:pt x="279425" y="275590"/>
                </a:lnTo>
                <a:lnTo>
                  <a:pt x="279425" y="193040"/>
                </a:lnTo>
                <a:lnTo>
                  <a:pt x="92468" y="193040"/>
                </a:lnTo>
                <a:lnTo>
                  <a:pt x="92468" y="82550"/>
                </a:lnTo>
                <a:lnTo>
                  <a:pt x="312013" y="82550"/>
                </a:lnTo>
                <a:lnTo>
                  <a:pt x="31201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4">
            <a:extLst>
              <a:ext uri="{FF2B5EF4-FFF2-40B4-BE49-F238E27FC236}">
                <a16:creationId xmlns:a16="http://schemas.microsoft.com/office/drawing/2014/main" id="{E59707DA-F6E1-C24B-AE89-3BD9AAC5591F}"/>
              </a:ext>
            </a:extLst>
          </p:cNvPr>
          <p:cNvSpPr/>
          <p:nvPr userDrawn="1"/>
        </p:nvSpPr>
        <p:spPr>
          <a:xfrm>
            <a:off x="1490306" y="9612426"/>
            <a:ext cx="92710" cy="473709"/>
          </a:xfrm>
          <a:custGeom>
            <a:avLst/>
            <a:gdLst/>
            <a:ahLst/>
            <a:cxnLst/>
            <a:rect l="l" t="t" r="r" b="b"/>
            <a:pathLst>
              <a:path w="92709" h="473709">
                <a:moveTo>
                  <a:pt x="92468" y="0"/>
                </a:moveTo>
                <a:lnTo>
                  <a:pt x="0" y="0"/>
                </a:lnTo>
                <a:lnTo>
                  <a:pt x="0" y="473684"/>
                </a:lnTo>
                <a:lnTo>
                  <a:pt x="92468" y="473684"/>
                </a:lnTo>
                <a:lnTo>
                  <a:pt x="92468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187C1EDC-84FD-C744-AE52-F4BB3B03EC4E}"/>
              </a:ext>
            </a:extLst>
          </p:cNvPr>
          <p:cNvSpPr/>
          <p:nvPr userDrawn="1"/>
        </p:nvSpPr>
        <p:spPr>
          <a:xfrm>
            <a:off x="2513700" y="9910050"/>
            <a:ext cx="59690" cy="176530"/>
          </a:xfrm>
          <a:custGeom>
            <a:avLst/>
            <a:gdLst/>
            <a:ahLst/>
            <a:cxnLst/>
            <a:rect l="l" t="t" r="r" b="b"/>
            <a:pathLst>
              <a:path w="59689" h="176529">
                <a:moveTo>
                  <a:pt x="34683" y="0"/>
                </a:moveTo>
                <a:lnTo>
                  <a:pt x="0" y="0"/>
                </a:lnTo>
                <a:lnTo>
                  <a:pt x="0" y="136309"/>
                </a:lnTo>
                <a:lnTo>
                  <a:pt x="2318" y="150846"/>
                </a:lnTo>
                <a:lnTo>
                  <a:pt x="9540" y="163585"/>
                </a:lnTo>
                <a:lnTo>
                  <a:pt x="22063" y="172624"/>
                </a:lnTo>
                <a:lnTo>
                  <a:pt x="40284" y="176060"/>
                </a:lnTo>
                <a:lnTo>
                  <a:pt x="59220" y="176060"/>
                </a:lnTo>
                <a:lnTo>
                  <a:pt x="59220" y="145821"/>
                </a:lnTo>
                <a:lnTo>
                  <a:pt x="38417" y="145821"/>
                </a:lnTo>
                <a:lnTo>
                  <a:pt x="34683" y="141274"/>
                </a:lnTo>
                <a:lnTo>
                  <a:pt x="34683" y="69291"/>
                </a:lnTo>
                <a:lnTo>
                  <a:pt x="59220" y="69291"/>
                </a:lnTo>
                <a:lnTo>
                  <a:pt x="59220" y="40779"/>
                </a:lnTo>
                <a:lnTo>
                  <a:pt x="34683" y="40779"/>
                </a:lnTo>
                <a:lnTo>
                  <a:pt x="34683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6">
            <a:extLst>
              <a:ext uri="{FF2B5EF4-FFF2-40B4-BE49-F238E27FC236}">
                <a16:creationId xmlns:a16="http://schemas.microsoft.com/office/drawing/2014/main" id="{CEF1110A-8C74-0646-910F-9162676331FE}"/>
              </a:ext>
            </a:extLst>
          </p:cNvPr>
          <p:cNvSpPr/>
          <p:nvPr userDrawn="1"/>
        </p:nvSpPr>
        <p:spPr>
          <a:xfrm>
            <a:off x="2118429" y="9608203"/>
            <a:ext cx="351155" cy="481965"/>
          </a:xfrm>
          <a:custGeom>
            <a:avLst/>
            <a:gdLst/>
            <a:ahLst/>
            <a:cxnLst/>
            <a:rect l="l" t="t" r="r" b="b"/>
            <a:pathLst>
              <a:path w="351155" h="481965">
                <a:moveTo>
                  <a:pt x="175399" y="0"/>
                </a:moveTo>
                <a:lnTo>
                  <a:pt x="120338" y="6324"/>
                </a:lnTo>
                <a:lnTo>
                  <a:pt x="76077" y="23797"/>
                </a:lnTo>
                <a:lnTo>
                  <a:pt x="42265" y="50164"/>
                </a:lnTo>
                <a:lnTo>
                  <a:pt x="18549" y="83174"/>
                </a:lnTo>
                <a:lnTo>
                  <a:pt x="4578" y="120573"/>
                </a:lnTo>
                <a:lnTo>
                  <a:pt x="0" y="160108"/>
                </a:lnTo>
                <a:lnTo>
                  <a:pt x="0" y="321779"/>
                </a:lnTo>
                <a:lnTo>
                  <a:pt x="4578" y="361310"/>
                </a:lnTo>
                <a:lnTo>
                  <a:pt x="18549" y="398708"/>
                </a:lnTo>
                <a:lnTo>
                  <a:pt x="42265" y="431719"/>
                </a:lnTo>
                <a:lnTo>
                  <a:pt x="76077" y="458088"/>
                </a:lnTo>
                <a:lnTo>
                  <a:pt x="120338" y="475563"/>
                </a:lnTo>
                <a:lnTo>
                  <a:pt x="175399" y="481888"/>
                </a:lnTo>
                <a:lnTo>
                  <a:pt x="230465" y="475563"/>
                </a:lnTo>
                <a:lnTo>
                  <a:pt x="274727" y="458088"/>
                </a:lnTo>
                <a:lnTo>
                  <a:pt x="308538" y="431719"/>
                </a:lnTo>
                <a:lnTo>
                  <a:pt x="331835" y="399287"/>
                </a:lnTo>
                <a:lnTo>
                  <a:pt x="175399" y="399287"/>
                </a:lnTo>
                <a:lnTo>
                  <a:pt x="140394" y="393779"/>
                </a:lnTo>
                <a:lnTo>
                  <a:pt x="114496" y="377966"/>
                </a:lnTo>
                <a:lnTo>
                  <a:pt x="98429" y="352916"/>
                </a:lnTo>
                <a:lnTo>
                  <a:pt x="92913" y="319697"/>
                </a:lnTo>
                <a:lnTo>
                  <a:pt x="92913" y="162178"/>
                </a:lnTo>
                <a:lnTo>
                  <a:pt x="98429" y="128967"/>
                </a:lnTo>
                <a:lnTo>
                  <a:pt x="114496" y="103920"/>
                </a:lnTo>
                <a:lnTo>
                  <a:pt x="140394" y="88109"/>
                </a:lnTo>
                <a:lnTo>
                  <a:pt x="175399" y="82600"/>
                </a:lnTo>
                <a:lnTo>
                  <a:pt x="331839" y="82600"/>
                </a:lnTo>
                <a:lnTo>
                  <a:pt x="308538" y="50164"/>
                </a:lnTo>
                <a:lnTo>
                  <a:pt x="274727" y="23797"/>
                </a:lnTo>
                <a:lnTo>
                  <a:pt x="230465" y="6324"/>
                </a:lnTo>
                <a:lnTo>
                  <a:pt x="175399" y="0"/>
                </a:lnTo>
                <a:close/>
              </a:path>
              <a:path w="351155" h="481965">
                <a:moveTo>
                  <a:pt x="331839" y="82600"/>
                </a:moveTo>
                <a:lnTo>
                  <a:pt x="175399" y="82600"/>
                </a:lnTo>
                <a:lnTo>
                  <a:pt x="210407" y="88109"/>
                </a:lnTo>
                <a:lnTo>
                  <a:pt x="236308" y="103920"/>
                </a:lnTo>
                <a:lnTo>
                  <a:pt x="252380" y="128967"/>
                </a:lnTo>
                <a:lnTo>
                  <a:pt x="257898" y="162178"/>
                </a:lnTo>
                <a:lnTo>
                  <a:pt x="257898" y="319697"/>
                </a:lnTo>
                <a:lnTo>
                  <a:pt x="252380" y="352916"/>
                </a:lnTo>
                <a:lnTo>
                  <a:pt x="236308" y="377966"/>
                </a:lnTo>
                <a:lnTo>
                  <a:pt x="210407" y="393779"/>
                </a:lnTo>
                <a:lnTo>
                  <a:pt x="175399" y="399287"/>
                </a:lnTo>
                <a:lnTo>
                  <a:pt x="331835" y="399287"/>
                </a:lnTo>
                <a:lnTo>
                  <a:pt x="332252" y="398708"/>
                </a:lnTo>
                <a:lnTo>
                  <a:pt x="346221" y="361310"/>
                </a:lnTo>
                <a:lnTo>
                  <a:pt x="350799" y="321779"/>
                </a:lnTo>
                <a:lnTo>
                  <a:pt x="350799" y="160108"/>
                </a:lnTo>
                <a:lnTo>
                  <a:pt x="346221" y="120573"/>
                </a:lnTo>
                <a:lnTo>
                  <a:pt x="332252" y="83174"/>
                </a:lnTo>
                <a:lnTo>
                  <a:pt x="331839" y="8260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2" name="object 7">
            <a:extLst>
              <a:ext uri="{FF2B5EF4-FFF2-40B4-BE49-F238E27FC236}">
                <a16:creationId xmlns:a16="http://schemas.microsoft.com/office/drawing/2014/main" id="{561BC60A-9BF9-8842-80FC-F88C62749B95}"/>
              </a:ext>
            </a:extLst>
          </p:cNvPr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604946" y="9896185"/>
            <a:ext cx="115506" cy="189915"/>
          </a:xfrm>
          <a:prstGeom prst="rect">
            <a:avLst/>
          </a:prstGeom>
        </p:spPr>
      </p:pic>
      <p:grpSp>
        <p:nvGrpSpPr>
          <p:cNvPr id="13" name="object 8">
            <a:extLst>
              <a:ext uri="{FF2B5EF4-FFF2-40B4-BE49-F238E27FC236}">
                <a16:creationId xmlns:a16="http://schemas.microsoft.com/office/drawing/2014/main" id="{82D9F9E4-ADF7-D648-A9DF-166A8960671B}"/>
              </a:ext>
            </a:extLst>
          </p:cNvPr>
          <p:cNvGrpSpPr/>
          <p:nvPr userDrawn="1"/>
        </p:nvGrpSpPr>
        <p:grpSpPr>
          <a:xfrm>
            <a:off x="1681528" y="9612427"/>
            <a:ext cx="351155" cy="478155"/>
            <a:chOff x="1681528" y="9612427"/>
            <a:chExt cx="351155" cy="478155"/>
          </a:xfrm>
        </p:grpSpPr>
        <p:sp>
          <p:nvSpPr>
            <p:cNvPr id="14" name="object 9">
              <a:extLst>
                <a:ext uri="{FF2B5EF4-FFF2-40B4-BE49-F238E27FC236}">
                  <a16:creationId xmlns:a16="http://schemas.microsoft.com/office/drawing/2014/main" id="{3EBED465-B337-924F-B7B7-B55FAAC7B6EF}"/>
                </a:ext>
              </a:extLst>
            </p:cNvPr>
            <p:cNvSpPr/>
            <p:nvPr/>
          </p:nvSpPr>
          <p:spPr>
            <a:xfrm>
              <a:off x="1681528" y="9612427"/>
              <a:ext cx="175895" cy="288290"/>
            </a:xfrm>
            <a:custGeom>
              <a:avLst/>
              <a:gdLst/>
              <a:ahLst/>
              <a:cxnLst/>
              <a:rect l="l" t="t" r="r" b="b"/>
              <a:pathLst>
                <a:path w="175894" h="288290">
                  <a:moveTo>
                    <a:pt x="175399" y="0"/>
                  </a:moveTo>
                  <a:lnTo>
                    <a:pt x="120338" y="6325"/>
                  </a:lnTo>
                  <a:lnTo>
                    <a:pt x="76077" y="23800"/>
                  </a:lnTo>
                  <a:lnTo>
                    <a:pt x="42265" y="50169"/>
                  </a:lnTo>
                  <a:lnTo>
                    <a:pt x="18549" y="83180"/>
                  </a:lnTo>
                  <a:lnTo>
                    <a:pt x="4578" y="120577"/>
                  </a:lnTo>
                  <a:lnTo>
                    <a:pt x="0" y="160108"/>
                  </a:lnTo>
                  <a:lnTo>
                    <a:pt x="0" y="288277"/>
                  </a:lnTo>
                  <a:lnTo>
                    <a:pt x="92913" y="288277"/>
                  </a:lnTo>
                  <a:lnTo>
                    <a:pt x="92913" y="162179"/>
                  </a:lnTo>
                  <a:lnTo>
                    <a:pt x="98429" y="128967"/>
                  </a:lnTo>
                  <a:lnTo>
                    <a:pt x="114496" y="103920"/>
                  </a:lnTo>
                  <a:lnTo>
                    <a:pt x="140394" y="88109"/>
                  </a:lnTo>
                  <a:lnTo>
                    <a:pt x="175399" y="82600"/>
                  </a:lnTo>
                  <a:lnTo>
                    <a:pt x="175399" y="0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0">
              <a:extLst>
                <a:ext uri="{FF2B5EF4-FFF2-40B4-BE49-F238E27FC236}">
                  <a16:creationId xmlns:a16="http://schemas.microsoft.com/office/drawing/2014/main" id="{B84A74BE-3102-7B4C-A3F8-8CE6D7A94B41}"/>
                </a:ext>
              </a:extLst>
            </p:cNvPr>
            <p:cNvSpPr/>
            <p:nvPr/>
          </p:nvSpPr>
          <p:spPr>
            <a:xfrm>
              <a:off x="1681531" y="9612427"/>
              <a:ext cx="351155" cy="478155"/>
            </a:xfrm>
            <a:custGeom>
              <a:avLst/>
              <a:gdLst/>
              <a:ahLst/>
              <a:cxnLst/>
              <a:rect l="l" t="t" r="r" b="b"/>
              <a:pathLst>
                <a:path w="351155" h="478154">
                  <a:moveTo>
                    <a:pt x="350799" y="0"/>
                  </a:moveTo>
                  <a:lnTo>
                    <a:pt x="202895" y="0"/>
                  </a:lnTo>
                  <a:lnTo>
                    <a:pt x="202895" y="82600"/>
                  </a:lnTo>
                  <a:lnTo>
                    <a:pt x="257886" y="82600"/>
                  </a:lnTo>
                  <a:lnTo>
                    <a:pt x="257886" y="315480"/>
                  </a:lnTo>
                  <a:lnTo>
                    <a:pt x="252370" y="348692"/>
                  </a:lnTo>
                  <a:lnTo>
                    <a:pt x="236302" y="373738"/>
                  </a:lnTo>
                  <a:lnTo>
                    <a:pt x="210405" y="389550"/>
                  </a:lnTo>
                  <a:lnTo>
                    <a:pt x="175399" y="395058"/>
                  </a:lnTo>
                  <a:lnTo>
                    <a:pt x="140392" y="389550"/>
                  </a:lnTo>
                  <a:lnTo>
                    <a:pt x="114490" y="373738"/>
                  </a:lnTo>
                  <a:lnTo>
                    <a:pt x="98418" y="348692"/>
                  </a:lnTo>
                  <a:lnTo>
                    <a:pt x="92900" y="315480"/>
                  </a:lnTo>
                  <a:lnTo>
                    <a:pt x="92900" y="315785"/>
                  </a:lnTo>
                  <a:lnTo>
                    <a:pt x="0" y="315785"/>
                  </a:lnTo>
                  <a:lnTo>
                    <a:pt x="0" y="317550"/>
                  </a:lnTo>
                  <a:lnTo>
                    <a:pt x="4577" y="357081"/>
                  </a:lnTo>
                  <a:lnTo>
                    <a:pt x="18547" y="394479"/>
                  </a:lnTo>
                  <a:lnTo>
                    <a:pt x="42260" y="427489"/>
                  </a:lnTo>
                  <a:lnTo>
                    <a:pt x="76072" y="453859"/>
                  </a:lnTo>
                  <a:lnTo>
                    <a:pt x="120333" y="471333"/>
                  </a:lnTo>
                  <a:lnTo>
                    <a:pt x="175399" y="477659"/>
                  </a:lnTo>
                  <a:lnTo>
                    <a:pt x="230461" y="471333"/>
                  </a:lnTo>
                  <a:lnTo>
                    <a:pt x="274721" y="453859"/>
                  </a:lnTo>
                  <a:lnTo>
                    <a:pt x="308533" y="427489"/>
                  </a:lnTo>
                  <a:lnTo>
                    <a:pt x="332249" y="394479"/>
                  </a:lnTo>
                  <a:lnTo>
                    <a:pt x="346220" y="357081"/>
                  </a:lnTo>
                  <a:lnTo>
                    <a:pt x="350799" y="317550"/>
                  </a:lnTo>
                  <a:lnTo>
                    <a:pt x="35079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" name="object 11">
            <a:extLst>
              <a:ext uri="{FF2B5EF4-FFF2-40B4-BE49-F238E27FC236}">
                <a16:creationId xmlns:a16="http://schemas.microsoft.com/office/drawing/2014/main" id="{581B1256-A222-2C4B-BEC1-15C78927A0D7}"/>
              </a:ext>
            </a:extLst>
          </p:cNvPr>
          <p:cNvGrpSpPr/>
          <p:nvPr userDrawn="1"/>
        </p:nvGrpSpPr>
        <p:grpSpPr>
          <a:xfrm>
            <a:off x="540001" y="10167832"/>
            <a:ext cx="407670" cy="93345"/>
            <a:chOff x="540001" y="10167832"/>
            <a:chExt cx="407670" cy="93345"/>
          </a:xfrm>
        </p:grpSpPr>
        <p:pic>
          <p:nvPicPr>
            <p:cNvPr id="17" name="object 12">
              <a:extLst>
                <a:ext uri="{FF2B5EF4-FFF2-40B4-BE49-F238E27FC236}">
                  <a16:creationId xmlns:a16="http://schemas.microsoft.com/office/drawing/2014/main" id="{099BC89E-2FEB-C04B-9A27-BC17382CCB50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40001" y="10168601"/>
              <a:ext cx="82804" cy="91401"/>
            </a:xfrm>
            <a:prstGeom prst="rect">
              <a:avLst/>
            </a:prstGeom>
          </p:spPr>
        </p:pic>
        <p:sp>
          <p:nvSpPr>
            <p:cNvPr id="18" name="object 13">
              <a:extLst>
                <a:ext uri="{FF2B5EF4-FFF2-40B4-BE49-F238E27FC236}">
                  <a16:creationId xmlns:a16="http://schemas.microsoft.com/office/drawing/2014/main" id="{009A2A53-01BE-D848-976B-64EA24E04FBA}"/>
                </a:ext>
              </a:extLst>
            </p:cNvPr>
            <p:cNvSpPr/>
            <p:nvPr/>
          </p:nvSpPr>
          <p:spPr>
            <a:xfrm>
              <a:off x="656844" y="10168597"/>
              <a:ext cx="192405" cy="92710"/>
            </a:xfrm>
            <a:custGeom>
              <a:avLst/>
              <a:gdLst/>
              <a:ahLst/>
              <a:cxnLst/>
              <a:rect l="l" t="t" r="r" b="b"/>
              <a:pathLst>
                <a:path w="192405" h="92709">
                  <a:moveTo>
                    <a:pt x="60210" y="12"/>
                  </a:moveTo>
                  <a:lnTo>
                    <a:pt x="0" y="12"/>
                  </a:lnTo>
                  <a:lnTo>
                    <a:pt x="0" y="91414"/>
                  </a:lnTo>
                  <a:lnTo>
                    <a:pt x="60210" y="91414"/>
                  </a:lnTo>
                  <a:lnTo>
                    <a:pt x="60210" y="75501"/>
                  </a:lnTo>
                  <a:lnTo>
                    <a:pt x="17843" y="75501"/>
                  </a:lnTo>
                  <a:lnTo>
                    <a:pt x="17843" y="53289"/>
                  </a:lnTo>
                  <a:lnTo>
                    <a:pt x="53924" y="53289"/>
                  </a:lnTo>
                  <a:lnTo>
                    <a:pt x="53924" y="37363"/>
                  </a:lnTo>
                  <a:lnTo>
                    <a:pt x="17843" y="37363"/>
                  </a:lnTo>
                  <a:lnTo>
                    <a:pt x="17843" y="15925"/>
                  </a:lnTo>
                  <a:lnTo>
                    <a:pt x="60210" y="15925"/>
                  </a:lnTo>
                  <a:lnTo>
                    <a:pt x="60210" y="12"/>
                  </a:lnTo>
                  <a:close/>
                </a:path>
                <a:path w="192405" h="92709">
                  <a:moveTo>
                    <a:pt x="112242" y="0"/>
                  </a:moveTo>
                  <a:lnTo>
                    <a:pt x="94399" y="0"/>
                  </a:lnTo>
                  <a:lnTo>
                    <a:pt x="94399" y="91414"/>
                  </a:lnTo>
                  <a:lnTo>
                    <a:pt x="112242" y="91414"/>
                  </a:lnTo>
                  <a:lnTo>
                    <a:pt x="112242" y="0"/>
                  </a:lnTo>
                  <a:close/>
                </a:path>
                <a:path w="192405" h="92709">
                  <a:moveTo>
                    <a:pt x="191846" y="12"/>
                  </a:moveTo>
                  <a:lnTo>
                    <a:pt x="174002" y="12"/>
                  </a:lnTo>
                  <a:lnTo>
                    <a:pt x="174002" y="71132"/>
                  </a:lnTo>
                  <a:lnTo>
                    <a:pt x="168351" y="76263"/>
                  </a:lnTo>
                  <a:lnTo>
                    <a:pt x="153720" y="76263"/>
                  </a:lnTo>
                  <a:lnTo>
                    <a:pt x="150901" y="74079"/>
                  </a:lnTo>
                  <a:lnTo>
                    <a:pt x="147942" y="71132"/>
                  </a:lnTo>
                  <a:lnTo>
                    <a:pt x="136131" y="82816"/>
                  </a:lnTo>
                  <a:lnTo>
                    <a:pt x="142938" y="89611"/>
                  </a:lnTo>
                  <a:lnTo>
                    <a:pt x="149745" y="92189"/>
                  </a:lnTo>
                  <a:lnTo>
                    <a:pt x="159626" y="92189"/>
                  </a:lnTo>
                  <a:lnTo>
                    <a:pt x="171805" y="90208"/>
                  </a:lnTo>
                  <a:lnTo>
                    <a:pt x="182092" y="84340"/>
                  </a:lnTo>
                  <a:lnTo>
                    <a:pt x="189191" y="74688"/>
                  </a:lnTo>
                  <a:lnTo>
                    <a:pt x="191846" y="61379"/>
                  </a:lnTo>
                  <a:lnTo>
                    <a:pt x="191846" y="12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4">
              <a:extLst>
                <a:ext uri="{FF2B5EF4-FFF2-40B4-BE49-F238E27FC236}">
                  <a16:creationId xmlns:a16="http://schemas.microsoft.com/office/drawing/2014/main" id="{ADA95749-B831-1D48-8DC4-79F576DA4B19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79919" y="10167832"/>
              <a:ext cx="67525" cy="92951"/>
            </a:xfrm>
            <a:prstGeom prst="rect">
              <a:avLst/>
            </a:prstGeom>
          </p:spPr>
        </p:pic>
      </p:grpSp>
      <p:grpSp>
        <p:nvGrpSpPr>
          <p:cNvPr id="20" name="object 15">
            <a:extLst>
              <a:ext uri="{FF2B5EF4-FFF2-40B4-BE49-F238E27FC236}">
                <a16:creationId xmlns:a16="http://schemas.microsoft.com/office/drawing/2014/main" id="{8FC32632-4915-C244-91EA-DBDFA5FFAB25}"/>
              </a:ext>
            </a:extLst>
          </p:cNvPr>
          <p:cNvGrpSpPr/>
          <p:nvPr userDrawn="1"/>
        </p:nvGrpSpPr>
        <p:grpSpPr>
          <a:xfrm>
            <a:off x="1027463" y="10167828"/>
            <a:ext cx="840740" cy="93345"/>
            <a:chOff x="1027463" y="10167828"/>
            <a:chExt cx="840740" cy="93345"/>
          </a:xfrm>
        </p:grpSpPr>
        <p:pic>
          <p:nvPicPr>
            <p:cNvPr id="21" name="object 16">
              <a:extLst>
                <a:ext uri="{FF2B5EF4-FFF2-40B4-BE49-F238E27FC236}">
                  <a16:creationId xmlns:a16="http://schemas.microsoft.com/office/drawing/2014/main" id="{35028695-4B66-4641-9C22-83A49D75CF81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27463" y="10168602"/>
              <a:ext cx="67271" cy="92176"/>
            </a:xfrm>
            <a:prstGeom prst="rect">
              <a:avLst/>
            </a:prstGeom>
          </p:spPr>
        </p:pic>
        <p:pic>
          <p:nvPicPr>
            <p:cNvPr id="22" name="object 17">
              <a:extLst>
                <a:ext uri="{FF2B5EF4-FFF2-40B4-BE49-F238E27FC236}">
                  <a16:creationId xmlns:a16="http://schemas.microsoft.com/office/drawing/2014/main" id="{7407A6BF-EA1D-A142-909C-AD72B4DAC4FA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28783" y="10168601"/>
              <a:ext cx="69977" cy="91401"/>
            </a:xfrm>
            <a:prstGeom prst="rect">
              <a:avLst/>
            </a:prstGeom>
          </p:spPr>
        </p:pic>
        <p:sp>
          <p:nvSpPr>
            <p:cNvPr id="23" name="object 18">
              <a:extLst>
                <a:ext uri="{FF2B5EF4-FFF2-40B4-BE49-F238E27FC236}">
                  <a16:creationId xmlns:a16="http://schemas.microsoft.com/office/drawing/2014/main" id="{77FCAE22-C625-6A47-BAA2-2DDE4E62359C}"/>
                </a:ext>
              </a:extLst>
            </p:cNvPr>
            <p:cNvSpPr/>
            <p:nvPr/>
          </p:nvSpPr>
          <p:spPr>
            <a:xfrm>
              <a:off x="1232801" y="10168597"/>
              <a:ext cx="18415" cy="91440"/>
            </a:xfrm>
            <a:custGeom>
              <a:avLst/>
              <a:gdLst/>
              <a:ahLst/>
              <a:cxnLst/>
              <a:rect l="l" t="t" r="r" b="b"/>
              <a:pathLst>
                <a:path w="18415" h="91440">
                  <a:moveTo>
                    <a:pt x="17843" y="0"/>
                  </a:moveTo>
                  <a:lnTo>
                    <a:pt x="0" y="0"/>
                  </a:lnTo>
                  <a:lnTo>
                    <a:pt x="0" y="91401"/>
                  </a:lnTo>
                  <a:lnTo>
                    <a:pt x="17843" y="91401"/>
                  </a:lnTo>
                  <a:lnTo>
                    <a:pt x="1784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19">
              <a:extLst>
                <a:ext uri="{FF2B5EF4-FFF2-40B4-BE49-F238E27FC236}">
                  <a16:creationId xmlns:a16="http://schemas.microsoft.com/office/drawing/2014/main" id="{1F22E09E-5A89-6649-8849-F3EA1552A545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277882" y="10168601"/>
              <a:ext cx="73812" cy="91401"/>
            </a:xfrm>
            <a:prstGeom prst="rect">
              <a:avLst/>
            </a:prstGeom>
          </p:spPr>
        </p:pic>
        <p:sp>
          <p:nvSpPr>
            <p:cNvPr id="25" name="object 20">
              <a:extLst>
                <a:ext uri="{FF2B5EF4-FFF2-40B4-BE49-F238E27FC236}">
                  <a16:creationId xmlns:a16="http://schemas.microsoft.com/office/drawing/2014/main" id="{8BC1327C-FACD-C147-A223-231564EB8927}"/>
                </a:ext>
              </a:extLst>
            </p:cNvPr>
            <p:cNvSpPr/>
            <p:nvPr/>
          </p:nvSpPr>
          <p:spPr>
            <a:xfrm>
              <a:off x="1378939" y="10168601"/>
              <a:ext cx="60325" cy="91440"/>
            </a:xfrm>
            <a:custGeom>
              <a:avLst/>
              <a:gdLst/>
              <a:ahLst/>
              <a:cxnLst/>
              <a:rect l="l" t="t" r="r" b="b"/>
              <a:pathLst>
                <a:path w="60325" h="91440">
                  <a:moveTo>
                    <a:pt x="60210" y="0"/>
                  </a:moveTo>
                  <a:lnTo>
                    <a:pt x="0" y="0"/>
                  </a:lnTo>
                  <a:lnTo>
                    <a:pt x="0" y="91401"/>
                  </a:lnTo>
                  <a:lnTo>
                    <a:pt x="60210" y="91401"/>
                  </a:lnTo>
                  <a:lnTo>
                    <a:pt x="60210" y="75488"/>
                  </a:lnTo>
                  <a:lnTo>
                    <a:pt x="17843" y="75488"/>
                  </a:lnTo>
                  <a:lnTo>
                    <a:pt x="17843" y="53276"/>
                  </a:lnTo>
                  <a:lnTo>
                    <a:pt x="53924" y="53276"/>
                  </a:lnTo>
                  <a:lnTo>
                    <a:pt x="53924" y="37350"/>
                  </a:lnTo>
                  <a:lnTo>
                    <a:pt x="17843" y="37350"/>
                  </a:lnTo>
                  <a:lnTo>
                    <a:pt x="17843" y="15913"/>
                  </a:lnTo>
                  <a:lnTo>
                    <a:pt x="60210" y="15913"/>
                  </a:lnTo>
                  <a:lnTo>
                    <a:pt x="6021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1">
              <a:extLst>
                <a:ext uri="{FF2B5EF4-FFF2-40B4-BE49-F238E27FC236}">
                  <a16:creationId xmlns:a16="http://schemas.microsoft.com/office/drawing/2014/main" id="{242F3047-1C17-0F43-A805-2EF848ED6950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473200" y="10168604"/>
              <a:ext cx="69189" cy="91401"/>
            </a:xfrm>
            <a:prstGeom prst="rect">
              <a:avLst/>
            </a:prstGeom>
          </p:spPr>
        </p:pic>
        <p:pic>
          <p:nvPicPr>
            <p:cNvPr id="27" name="object 22">
              <a:extLst>
                <a:ext uri="{FF2B5EF4-FFF2-40B4-BE49-F238E27FC236}">
                  <a16:creationId xmlns:a16="http://schemas.microsoft.com/office/drawing/2014/main" id="{0F9E16BE-A58B-8542-878D-63FDAA2C5237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566051" y="10167828"/>
              <a:ext cx="67271" cy="92951"/>
            </a:xfrm>
            <a:prstGeom prst="rect">
              <a:avLst/>
            </a:prstGeom>
          </p:spPr>
        </p:pic>
        <p:sp>
          <p:nvSpPr>
            <p:cNvPr id="28" name="object 23">
              <a:extLst>
                <a:ext uri="{FF2B5EF4-FFF2-40B4-BE49-F238E27FC236}">
                  <a16:creationId xmlns:a16="http://schemas.microsoft.com/office/drawing/2014/main" id="{DC49F629-257A-1244-9FBD-123AE3560EBD}"/>
                </a:ext>
              </a:extLst>
            </p:cNvPr>
            <p:cNvSpPr/>
            <p:nvPr/>
          </p:nvSpPr>
          <p:spPr>
            <a:xfrm>
              <a:off x="1667421" y="10168597"/>
              <a:ext cx="18415" cy="91440"/>
            </a:xfrm>
            <a:custGeom>
              <a:avLst/>
              <a:gdLst/>
              <a:ahLst/>
              <a:cxnLst/>
              <a:rect l="l" t="t" r="r" b="b"/>
              <a:pathLst>
                <a:path w="18414" h="91440">
                  <a:moveTo>
                    <a:pt x="17843" y="0"/>
                  </a:moveTo>
                  <a:lnTo>
                    <a:pt x="0" y="0"/>
                  </a:lnTo>
                  <a:lnTo>
                    <a:pt x="0" y="91401"/>
                  </a:lnTo>
                  <a:lnTo>
                    <a:pt x="17843" y="91401"/>
                  </a:lnTo>
                  <a:lnTo>
                    <a:pt x="1784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24">
              <a:extLst>
                <a:ext uri="{FF2B5EF4-FFF2-40B4-BE49-F238E27FC236}">
                  <a16:creationId xmlns:a16="http://schemas.microsoft.com/office/drawing/2014/main" id="{8BFF21BB-40DC-FD4D-83EB-D84B74E0ECCD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12512" y="10168594"/>
              <a:ext cx="155282" cy="91414"/>
            </a:xfrm>
            <a:prstGeom prst="rect">
              <a:avLst/>
            </a:prstGeom>
          </p:spPr>
        </p:pic>
      </p:grpSp>
      <p:sp>
        <p:nvSpPr>
          <p:cNvPr id="30" name="object 25">
            <a:extLst>
              <a:ext uri="{FF2B5EF4-FFF2-40B4-BE49-F238E27FC236}">
                <a16:creationId xmlns:a16="http://schemas.microsoft.com/office/drawing/2014/main" id="{9074CDAA-9603-B842-8CE5-134773990CF7}"/>
              </a:ext>
            </a:extLst>
          </p:cNvPr>
          <p:cNvSpPr/>
          <p:nvPr userDrawn="1"/>
        </p:nvSpPr>
        <p:spPr>
          <a:xfrm>
            <a:off x="1947786" y="10167835"/>
            <a:ext cx="287020" cy="93345"/>
          </a:xfrm>
          <a:custGeom>
            <a:avLst/>
            <a:gdLst/>
            <a:ahLst/>
            <a:cxnLst/>
            <a:rect l="l" t="t" r="r" b="b"/>
            <a:pathLst>
              <a:path w="287019" h="93345">
                <a:moveTo>
                  <a:pt x="35293" y="774"/>
                </a:moveTo>
                <a:lnTo>
                  <a:pt x="18605" y="774"/>
                </a:lnTo>
                <a:lnTo>
                  <a:pt x="0" y="16954"/>
                </a:lnTo>
                <a:lnTo>
                  <a:pt x="0" y="34925"/>
                </a:lnTo>
                <a:lnTo>
                  <a:pt x="18605" y="18745"/>
                </a:lnTo>
                <a:lnTo>
                  <a:pt x="18605" y="92176"/>
                </a:lnTo>
                <a:lnTo>
                  <a:pt x="35293" y="92176"/>
                </a:lnTo>
                <a:lnTo>
                  <a:pt x="35293" y="774"/>
                </a:lnTo>
                <a:close/>
              </a:path>
              <a:path w="287019" h="93345">
                <a:moveTo>
                  <a:pt x="126403" y="28244"/>
                </a:moveTo>
                <a:lnTo>
                  <a:pt x="124231" y="16192"/>
                </a:lnTo>
                <a:lnTo>
                  <a:pt x="123431" y="15024"/>
                </a:lnTo>
                <a:lnTo>
                  <a:pt x="118224" y="7327"/>
                </a:lnTo>
                <a:lnTo>
                  <a:pt x="109715" y="2197"/>
                </a:lnTo>
                <a:lnTo>
                  <a:pt x="109715" y="19900"/>
                </a:lnTo>
                <a:lnTo>
                  <a:pt x="109715" y="36855"/>
                </a:lnTo>
                <a:lnTo>
                  <a:pt x="104711" y="41732"/>
                </a:lnTo>
                <a:lnTo>
                  <a:pt x="90843" y="41732"/>
                </a:lnTo>
                <a:lnTo>
                  <a:pt x="86093" y="36461"/>
                </a:lnTo>
                <a:lnTo>
                  <a:pt x="86093" y="19900"/>
                </a:lnTo>
                <a:lnTo>
                  <a:pt x="91097" y="15024"/>
                </a:lnTo>
                <a:lnTo>
                  <a:pt x="104711" y="15024"/>
                </a:lnTo>
                <a:lnTo>
                  <a:pt x="109715" y="19900"/>
                </a:lnTo>
                <a:lnTo>
                  <a:pt x="109715" y="2197"/>
                </a:lnTo>
                <a:lnTo>
                  <a:pt x="109181" y="1866"/>
                </a:lnTo>
                <a:lnTo>
                  <a:pt x="97904" y="0"/>
                </a:lnTo>
                <a:lnTo>
                  <a:pt x="86626" y="1917"/>
                </a:lnTo>
                <a:lnTo>
                  <a:pt x="77584" y="7505"/>
                </a:lnTo>
                <a:lnTo>
                  <a:pt x="71577" y="16459"/>
                </a:lnTo>
                <a:lnTo>
                  <a:pt x="69405" y="28511"/>
                </a:lnTo>
                <a:lnTo>
                  <a:pt x="71437" y="39890"/>
                </a:lnTo>
                <a:lnTo>
                  <a:pt x="76847" y="48399"/>
                </a:lnTo>
                <a:lnTo>
                  <a:pt x="84569" y="53733"/>
                </a:lnTo>
                <a:lnTo>
                  <a:pt x="93535" y="55587"/>
                </a:lnTo>
                <a:lnTo>
                  <a:pt x="95719" y="55587"/>
                </a:lnTo>
                <a:lnTo>
                  <a:pt x="98158" y="55333"/>
                </a:lnTo>
                <a:lnTo>
                  <a:pt x="100342" y="54444"/>
                </a:lnTo>
                <a:lnTo>
                  <a:pt x="81343" y="92176"/>
                </a:lnTo>
                <a:lnTo>
                  <a:pt x="99441" y="92176"/>
                </a:lnTo>
                <a:lnTo>
                  <a:pt x="117944" y="54444"/>
                </a:lnTo>
                <a:lnTo>
                  <a:pt x="118833" y="52641"/>
                </a:lnTo>
                <a:lnTo>
                  <a:pt x="121742" y="46482"/>
                </a:lnTo>
                <a:lnTo>
                  <a:pt x="123647" y="41732"/>
                </a:lnTo>
                <a:lnTo>
                  <a:pt x="124155" y="40436"/>
                </a:lnTo>
                <a:lnTo>
                  <a:pt x="125793" y="34404"/>
                </a:lnTo>
                <a:lnTo>
                  <a:pt x="126403" y="28244"/>
                </a:lnTo>
                <a:close/>
              </a:path>
              <a:path w="287019" h="93345">
                <a:moveTo>
                  <a:pt x="205816" y="26568"/>
                </a:moveTo>
                <a:lnTo>
                  <a:pt x="203758" y="15481"/>
                </a:lnTo>
                <a:lnTo>
                  <a:pt x="198018" y="7124"/>
                </a:lnTo>
                <a:lnTo>
                  <a:pt x="189242" y="1841"/>
                </a:lnTo>
                <a:lnTo>
                  <a:pt x="178079" y="0"/>
                </a:lnTo>
                <a:lnTo>
                  <a:pt x="167119" y="1816"/>
                </a:lnTo>
                <a:lnTo>
                  <a:pt x="158280" y="7086"/>
                </a:lnTo>
                <a:lnTo>
                  <a:pt x="152374" y="15481"/>
                </a:lnTo>
                <a:lnTo>
                  <a:pt x="150228" y="26708"/>
                </a:lnTo>
                <a:lnTo>
                  <a:pt x="166916" y="26708"/>
                </a:lnTo>
                <a:lnTo>
                  <a:pt x="166916" y="17843"/>
                </a:lnTo>
                <a:lnTo>
                  <a:pt x="172567" y="15024"/>
                </a:lnTo>
                <a:lnTo>
                  <a:pt x="185153" y="15024"/>
                </a:lnTo>
                <a:lnTo>
                  <a:pt x="189128" y="19646"/>
                </a:lnTo>
                <a:lnTo>
                  <a:pt x="189128" y="30683"/>
                </a:lnTo>
                <a:lnTo>
                  <a:pt x="187718" y="33502"/>
                </a:lnTo>
                <a:lnTo>
                  <a:pt x="150228" y="77152"/>
                </a:lnTo>
                <a:lnTo>
                  <a:pt x="150228" y="92176"/>
                </a:lnTo>
                <a:lnTo>
                  <a:pt x="205816" y="92176"/>
                </a:lnTo>
                <a:lnTo>
                  <a:pt x="205816" y="77152"/>
                </a:lnTo>
                <a:lnTo>
                  <a:pt x="170510" y="77152"/>
                </a:lnTo>
                <a:lnTo>
                  <a:pt x="202349" y="40182"/>
                </a:lnTo>
                <a:lnTo>
                  <a:pt x="205816" y="35433"/>
                </a:lnTo>
                <a:lnTo>
                  <a:pt x="205816" y="26568"/>
                </a:lnTo>
                <a:close/>
              </a:path>
              <a:path w="287019" h="93345">
                <a:moveTo>
                  <a:pt x="286689" y="64452"/>
                </a:moveTo>
                <a:lnTo>
                  <a:pt x="270002" y="38874"/>
                </a:lnTo>
                <a:lnTo>
                  <a:pt x="270002" y="56489"/>
                </a:lnTo>
                <a:lnTo>
                  <a:pt x="270002" y="73037"/>
                </a:lnTo>
                <a:lnTo>
                  <a:pt x="264985" y="77927"/>
                </a:lnTo>
                <a:lnTo>
                  <a:pt x="251383" y="77927"/>
                </a:lnTo>
                <a:lnTo>
                  <a:pt x="246380" y="73037"/>
                </a:lnTo>
                <a:lnTo>
                  <a:pt x="246380" y="56095"/>
                </a:lnTo>
                <a:lnTo>
                  <a:pt x="251383" y="51219"/>
                </a:lnTo>
                <a:lnTo>
                  <a:pt x="265252" y="51219"/>
                </a:lnTo>
                <a:lnTo>
                  <a:pt x="270002" y="56489"/>
                </a:lnTo>
                <a:lnTo>
                  <a:pt x="270002" y="38874"/>
                </a:lnTo>
                <a:lnTo>
                  <a:pt x="268338" y="38519"/>
                </a:lnTo>
                <a:lnTo>
                  <a:pt x="262686" y="37350"/>
                </a:lnTo>
                <a:lnTo>
                  <a:pt x="260502" y="37350"/>
                </a:lnTo>
                <a:lnTo>
                  <a:pt x="258064" y="37617"/>
                </a:lnTo>
                <a:lnTo>
                  <a:pt x="255879" y="38519"/>
                </a:lnTo>
                <a:lnTo>
                  <a:pt x="274878" y="762"/>
                </a:lnTo>
                <a:lnTo>
                  <a:pt x="256654" y="762"/>
                </a:lnTo>
                <a:lnTo>
                  <a:pt x="237388" y="40309"/>
                </a:lnTo>
                <a:lnTo>
                  <a:pt x="234454" y="46469"/>
                </a:lnTo>
                <a:lnTo>
                  <a:pt x="232003" y="52501"/>
                </a:lnTo>
                <a:lnTo>
                  <a:pt x="230314" y="58547"/>
                </a:lnTo>
                <a:lnTo>
                  <a:pt x="229692" y="64706"/>
                </a:lnTo>
                <a:lnTo>
                  <a:pt x="231876" y="76758"/>
                </a:lnTo>
                <a:lnTo>
                  <a:pt x="237871" y="85623"/>
                </a:lnTo>
                <a:lnTo>
                  <a:pt x="246913" y="91084"/>
                </a:lnTo>
                <a:lnTo>
                  <a:pt x="258191" y="92951"/>
                </a:lnTo>
                <a:lnTo>
                  <a:pt x="269468" y="91020"/>
                </a:lnTo>
                <a:lnTo>
                  <a:pt x="278498" y="85432"/>
                </a:lnTo>
                <a:lnTo>
                  <a:pt x="283540" y="77927"/>
                </a:lnTo>
                <a:lnTo>
                  <a:pt x="284505" y="76479"/>
                </a:lnTo>
                <a:lnTo>
                  <a:pt x="286689" y="64452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26">
            <a:extLst>
              <a:ext uri="{FF2B5EF4-FFF2-40B4-BE49-F238E27FC236}">
                <a16:creationId xmlns:a16="http://schemas.microsoft.com/office/drawing/2014/main" id="{20A0FAC1-75D3-C245-B61B-9E6630E743F8}"/>
              </a:ext>
            </a:extLst>
          </p:cNvPr>
          <p:cNvSpPr/>
          <p:nvPr userDrawn="1"/>
        </p:nvSpPr>
        <p:spPr>
          <a:xfrm>
            <a:off x="2583992" y="10167835"/>
            <a:ext cx="136525" cy="93345"/>
          </a:xfrm>
          <a:custGeom>
            <a:avLst/>
            <a:gdLst/>
            <a:ahLst/>
            <a:cxnLst/>
            <a:rect l="l" t="t" r="r" b="b"/>
            <a:pathLst>
              <a:path w="136525" h="93345">
                <a:moveTo>
                  <a:pt x="55587" y="26568"/>
                </a:moveTo>
                <a:lnTo>
                  <a:pt x="53517" y="15481"/>
                </a:lnTo>
                <a:lnTo>
                  <a:pt x="47777" y="7124"/>
                </a:lnTo>
                <a:lnTo>
                  <a:pt x="39001" y="1841"/>
                </a:lnTo>
                <a:lnTo>
                  <a:pt x="27851" y="0"/>
                </a:lnTo>
                <a:lnTo>
                  <a:pt x="16891" y="1816"/>
                </a:lnTo>
                <a:lnTo>
                  <a:pt x="8051" y="7086"/>
                </a:lnTo>
                <a:lnTo>
                  <a:pt x="2146" y="15481"/>
                </a:lnTo>
                <a:lnTo>
                  <a:pt x="0" y="26708"/>
                </a:lnTo>
                <a:lnTo>
                  <a:pt x="16687" y="26708"/>
                </a:lnTo>
                <a:lnTo>
                  <a:pt x="16687" y="17843"/>
                </a:lnTo>
                <a:lnTo>
                  <a:pt x="22339" y="15024"/>
                </a:lnTo>
                <a:lnTo>
                  <a:pt x="34925" y="15024"/>
                </a:lnTo>
                <a:lnTo>
                  <a:pt x="38900" y="19646"/>
                </a:lnTo>
                <a:lnTo>
                  <a:pt x="38900" y="30683"/>
                </a:lnTo>
                <a:lnTo>
                  <a:pt x="37490" y="33502"/>
                </a:lnTo>
                <a:lnTo>
                  <a:pt x="0" y="77152"/>
                </a:lnTo>
                <a:lnTo>
                  <a:pt x="0" y="92176"/>
                </a:lnTo>
                <a:lnTo>
                  <a:pt x="55587" y="92176"/>
                </a:lnTo>
                <a:lnTo>
                  <a:pt x="55587" y="77152"/>
                </a:lnTo>
                <a:lnTo>
                  <a:pt x="20281" y="77152"/>
                </a:lnTo>
                <a:lnTo>
                  <a:pt x="52120" y="40182"/>
                </a:lnTo>
                <a:lnTo>
                  <a:pt x="55587" y="35433"/>
                </a:lnTo>
                <a:lnTo>
                  <a:pt x="55587" y="26568"/>
                </a:lnTo>
                <a:close/>
              </a:path>
              <a:path w="136525" h="93345">
                <a:moveTo>
                  <a:pt x="136461" y="64452"/>
                </a:moveTo>
                <a:lnTo>
                  <a:pt x="119773" y="38874"/>
                </a:lnTo>
                <a:lnTo>
                  <a:pt x="119773" y="56489"/>
                </a:lnTo>
                <a:lnTo>
                  <a:pt x="119773" y="73037"/>
                </a:lnTo>
                <a:lnTo>
                  <a:pt x="114757" y="77927"/>
                </a:lnTo>
                <a:lnTo>
                  <a:pt x="101155" y="77927"/>
                </a:lnTo>
                <a:lnTo>
                  <a:pt x="96151" y="73037"/>
                </a:lnTo>
                <a:lnTo>
                  <a:pt x="96151" y="56095"/>
                </a:lnTo>
                <a:lnTo>
                  <a:pt x="101155" y="51219"/>
                </a:lnTo>
                <a:lnTo>
                  <a:pt x="115023" y="51219"/>
                </a:lnTo>
                <a:lnTo>
                  <a:pt x="119773" y="56489"/>
                </a:lnTo>
                <a:lnTo>
                  <a:pt x="119773" y="38874"/>
                </a:lnTo>
                <a:lnTo>
                  <a:pt x="118110" y="38519"/>
                </a:lnTo>
                <a:lnTo>
                  <a:pt x="112458" y="37350"/>
                </a:lnTo>
                <a:lnTo>
                  <a:pt x="110274" y="37350"/>
                </a:lnTo>
                <a:lnTo>
                  <a:pt x="107835" y="37617"/>
                </a:lnTo>
                <a:lnTo>
                  <a:pt x="105651" y="38519"/>
                </a:lnTo>
                <a:lnTo>
                  <a:pt x="124650" y="762"/>
                </a:lnTo>
                <a:lnTo>
                  <a:pt x="106426" y="762"/>
                </a:lnTo>
                <a:lnTo>
                  <a:pt x="87160" y="40309"/>
                </a:lnTo>
                <a:lnTo>
                  <a:pt x="84226" y="46469"/>
                </a:lnTo>
                <a:lnTo>
                  <a:pt x="81775" y="52501"/>
                </a:lnTo>
                <a:lnTo>
                  <a:pt x="80086" y="58547"/>
                </a:lnTo>
                <a:lnTo>
                  <a:pt x="79463" y="64706"/>
                </a:lnTo>
                <a:lnTo>
                  <a:pt x="81635" y="76758"/>
                </a:lnTo>
                <a:lnTo>
                  <a:pt x="87642" y="85623"/>
                </a:lnTo>
                <a:lnTo>
                  <a:pt x="96685" y="91084"/>
                </a:lnTo>
                <a:lnTo>
                  <a:pt x="107962" y="92951"/>
                </a:lnTo>
                <a:lnTo>
                  <a:pt x="119227" y="91020"/>
                </a:lnTo>
                <a:lnTo>
                  <a:pt x="128270" y="85432"/>
                </a:lnTo>
                <a:lnTo>
                  <a:pt x="133311" y="77927"/>
                </a:lnTo>
                <a:lnTo>
                  <a:pt x="134277" y="76479"/>
                </a:lnTo>
                <a:lnTo>
                  <a:pt x="136461" y="64452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27">
            <a:extLst>
              <a:ext uri="{FF2B5EF4-FFF2-40B4-BE49-F238E27FC236}">
                <a16:creationId xmlns:a16="http://schemas.microsoft.com/office/drawing/2014/main" id="{CC434EFF-AEBD-EB41-8199-716076FF8C99}"/>
              </a:ext>
            </a:extLst>
          </p:cNvPr>
          <p:cNvSpPr/>
          <p:nvPr userDrawn="1"/>
        </p:nvSpPr>
        <p:spPr>
          <a:xfrm>
            <a:off x="2274747" y="10167835"/>
            <a:ext cx="281940" cy="93345"/>
          </a:xfrm>
          <a:custGeom>
            <a:avLst/>
            <a:gdLst/>
            <a:ahLst/>
            <a:cxnLst/>
            <a:rect l="l" t="t" r="r" b="b"/>
            <a:pathLst>
              <a:path w="281939" h="93345">
                <a:moveTo>
                  <a:pt x="104000" y="92176"/>
                </a:moveTo>
                <a:lnTo>
                  <a:pt x="72237" y="60413"/>
                </a:lnTo>
                <a:lnTo>
                  <a:pt x="56629" y="60413"/>
                </a:lnTo>
                <a:lnTo>
                  <a:pt x="76720" y="80505"/>
                </a:lnTo>
                <a:lnTo>
                  <a:pt x="0" y="80505"/>
                </a:lnTo>
                <a:lnTo>
                  <a:pt x="0" y="92176"/>
                </a:lnTo>
                <a:lnTo>
                  <a:pt x="104000" y="92176"/>
                </a:lnTo>
                <a:close/>
              </a:path>
              <a:path w="281939" h="93345">
                <a:moveTo>
                  <a:pt x="198653" y="26568"/>
                </a:moveTo>
                <a:lnTo>
                  <a:pt x="196596" y="15481"/>
                </a:lnTo>
                <a:lnTo>
                  <a:pt x="190855" y="7124"/>
                </a:lnTo>
                <a:lnTo>
                  <a:pt x="182079" y="1841"/>
                </a:lnTo>
                <a:lnTo>
                  <a:pt x="170929" y="0"/>
                </a:lnTo>
                <a:lnTo>
                  <a:pt x="159969" y="1816"/>
                </a:lnTo>
                <a:lnTo>
                  <a:pt x="151130" y="7086"/>
                </a:lnTo>
                <a:lnTo>
                  <a:pt x="145224" y="15481"/>
                </a:lnTo>
                <a:lnTo>
                  <a:pt x="143065" y="26708"/>
                </a:lnTo>
                <a:lnTo>
                  <a:pt x="159766" y="26708"/>
                </a:lnTo>
                <a:lnTo>
                  <a:pt x="159766" y="17843"/>
                </a:lnTo>
                <a:lnTo>
                  <a:pt x="165404" y="15024"/>
                </a:lnTo>
                <a:lnTo>
                  <a:pt x="177990" y="15024"/>
                </a:lnTo>
                <a:lnTo>
                  <a:pt x="181965" y="19646"/>
                </a:lnTo>
                <a:lnTo>
                  <a:pt x="181965" y="30683"/>
                </a:lnTo>
                <a:lnTo>
                  <a:pt x="180555" y="33502"/>
                </a:lnTo>
                <a:lnTo>
                  <a:pt x="143065" y="77152"/>
                </a:lnTo>
                <a:lnTo>
                  <a:pt x="143065" y="92176"/>
                </a:lnTo>
                <a:lnTo>
                  <a:pt x="198653" y="92176"/>
                </a:lnTo>
                <a:lnTo>
                  <a:pt x="198653" y="77152"/>
                </a:lnTo>
                <a:lnTo>
                  <a:pt x="163347" y="77152"/>
                </a:lnTo>
                <a:lnTo>
                  <a:pt x="195186" y="40182"/>
                </a:lnTo>
                <a:lnTo>
                  <a:pt x="198653" y="35433"/>
                </a:lnTo>
                <a:lnTo>
                  <a:pt x="198653" y="26568"/>
                </a:lnTo>
                <a:close/>
              </a:path>
              <a:path w="281939" h="93345">
                <a:moveTo>
                  <a:pt x="281736" y="27216"/>
                </a:moveTo>
                <a:lnTo>
                  <a:pt x="279501" y="15595"/>
                </a:lnTo>
                <a:lnTo>
                  <a:pt x="279095" y="15024"/>
                </a:lnTo>
                <a:lnTo>
                  <a:pt x="273456" y="7061"/>
                </a:lnTo>
                <a:lnTo>
                  <a:pt x="265049" y="2057"/>
                </a:lnTo>
                <a:lnTo>
                  <a:pt x="265049" y="19773"/>
                </a:lnTo>
                <a:lnTo>
                  <a:pt x="265049" y="73304"/>
                </a:lnTo>
                <a:lnTo>
                  <a:pt x="260680" y="77927"/>
                </a:lnTo>
                <a:lnTo>
                  <a:pt x="247332" y="77927"/>
                </a:lnTo>
                <a:lnTo>
                  <a:pt x="242836" y="73304"/>
                </a:lnTo>
                <a:lnTo>
                  <a:pt x="242836" y="19773"/>
                </a:lnTo>
                <a:lnTo>
                  <a:pt x="247332" y="15024"/>
                </a:lnTo>
                <a:lnTo>
                  <a:pt x="260680" y="15024"/>
                </a:lnTo>
                <a:lnTo>
                  <a:pt x="265049" y="19773"/>
                </a:lnTo>
                <a:lnTo>
                  <a:pt x="265049" y="2057"/>
                </a:lnTo>
                <a:lnTo>
                  <a:pt x="264629" y="1803"/>
                </a:lnTo>
                <a:lnTo>
                  <a:pt x="254012" y="0"/>
                </a:lnTo>
                <a:lnTo>
                  <a:pt x="243382" y="1803"/>
                </a:lnTo>
                <a:lnTo>
                  <a:pt x="234505" y="7061"/>
                </a:lnTo>
                <a:lnTo>
                  <a:pt x="228409" y="15595"/>
                </a:lnTo>
                <a:lnTo>
                  <a:pt x="226148" y="27216"/>
                </a:lnTo>
                <a:lnTo>
                  <a:pt x="226148" y="65722"/>
                </a:lnTo>
                <a:lnTo>
                  <a:pt x="228409" y="77343"/>
                </a:lnTo>
                <a:lnTo>
                  <a:pt x="234505" y="85890"/>
                </a:lnTo>
                <a:lnTo>
                  <a:pt x="243382" y="91147"/>
                </a:lnTo>
                <a:lnTo>
                  <a:pt x="254012" y="92951"/>
                </a:lnTo>
                <a:lnTo>
                  <a:pt x="264629" y="91147"/>
                </a:lnTo>
                <a:lnTo>
                  <a:pt x="273456" y="85890"/>
                </a:lnTo>
                <a:lnTo>
                  <a:pt x="279095" y="77927"/>
                </a:lnTo>
                <a:lnTo>
                  <a:pt x="279501" y="77343"/>
                </a:lnTo>
                <a:lnTo>
                  <a:pt x="281736" y="65722"/>
                </a:lnTo>
                <a:lnTo>
                  <a:pt x="281736" y="27216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28">
            <a:extLst>
              <a:ext uri="{FF2B5EF4-FFF2-40B4-BE49-F238E27FC236}">
                <a16:creationId xmlns:a16="http://schemas.microsoft.com/office/drawing/2014/main" id="{90A6281A-C88F-ED4B-9A28-E72B86F274E8}"/>
              </a:ext>
            </a:extLst>
          </p:cNvPr>
          <p:cNvSpPr/>
          <p:nvPr userDrawn="1"/>
        </p:nvSpPr>
        <p:spPr>
          <a:xfrm>
            <a:off x="0" y="0"/>
            <a:ext cx="2720340" cy="9344660"/>
          </a:xfrm>
          <a:custGeom>
            <a:avLst/>
            <a:gdLst/>
            <a:ahLst/>
            <a:cxnLst/>
            <a:rect l="l" t="t" r="r" b="b"/>
            <a:pathLst>
              <a:path w="2720340" h="9344660">
                <a:moveTo>
                  <a:pt x="2719933" y="0"/>
                </a:moveTo>
                <a:lnTo>
                  <a:pt x="0" y="0"/>
                </a:lnTo>
                <a:lnTo>
                  <a:pt x="0" y="9344215"/>
                </a:lnTo>
                <a:lnTo>
                  <a:pt x="2719933" y="9344215"/>
                </a:lnTo>
                <a:lnTo>
                  <a:pt x="2719933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4" name="object 29">
            <a:extLst>
              <a:ext uri="{FF2B5EF4-FFF2-40B4-BE49-F238E27FC236}">
                <a16:creationId xmlns:a16="http://schemas.microsoft.com/office/drawing/2014/main" id="{1D8977ED-A3AB-1745-BBCF-45B6B549884D}"/>
              </a:ext>
            </a:extLst>
          </p:cNvPr>
          <p:cNvPicPr/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7054546" y="9818771"/>
            <a:ext cx="459689" cy="386080"/>
          </a:xfrm>
          <a:prstGeom prst="rect">
            <a:avLst/>
          </a:prstGeom>
        </p:spPr>
      </p:pic>
      <p:pic>
        <p:nvPicPr>
          <p:cNvPr id="35" name="object 30">
            <a:extLst>
              <a:ext uri="{FF2B5EF4-FFF2-40B4-BE49-F238E27FC236}">
                <a16:creationId xmlns:a16="http://schemas.microsoft.com/office/drawing/2014/main" id="{3FE77A14-7386-0647-B342-64B28F8F7545}"/>
              </a:ext>
            </a:extLst>
          </p:cNvPr>
          <p:cNvPicPr/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7681938" y="9833011"/>
            <a:ext cx="454634" cy="351789"/>
          </a:xfrm>
          <a:prstGeom prst="rect">
            <a:avLst/>
          </a:prstGeom>
        </p:spPr>
      </p:pic>
      <p:pic>
        <p:nvPicPr>
          <p:cNvPr id="36" name="object 31">
            <a:extLst>
              <a:ext uri="{FF2B5EF4-FFF2-40B4-BE49-F238E27FC236}">
                <a16:creationId xmlns:a16="http://schemas.microsoft.com/office/drawing/2014/main" id="{E89CFD11-EDE9-7640-A93E-306B08A1E93A}"/>
              </a:ext>
            </a:extLst>
          </p:cNvPr>
          <p:cNvPicPr/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8327071" y="9791415"/>
            <a:ext cx="402932" cy="417983"/>
          </a:xfrm>
          <a:prstGeom prst="rect">
            <a:avLst/>
          </a:prstGeom>
        </p:spPr>
      </p:pic>
      <p:pic>
        <p:nvPicPr>
          <p:cNvPr id="37" name="object 32">
            <a:extLst>
              <a:ext uri="{FF2B5EF4-FFF2-40B4-BE49-F238E27FC236}">
                <a16:creationId xmlns:a16="http://schemas.microsoft.com/office/drawing/2014/main" id="{57AA933D-5CCF-E446-9CA9-0ACC01852B2B}"/>
              </a:ext>
            </a:extLst>
          </p:cNvPr>
          <p:cNvPicPr/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6421329" y="9816440"/>
            <a:ext cx="432562" cy="408939"/>
          </a:xfrm>
          <a:prstGeom prst="rect">
            <a:avLst/>
          </a:prstGeom>
        </p:spPr>
      </p:pic>
      <p:sp>
        <p:nvSpPr>
          <p:cNvPr id="38" name="object 33">
            <a:extLst>
              <a:ext uri="{FF2B5EF4-FFF2-40B4-BE49-F238E27FC236}">
                <a16:creationId xmlns:a16="http://schemas.microsoft.com/office/drawing/2014/main" id="{CA9EEDE4-8618-8044-9659-0EAFD84CC522}"/>
              </a:ext>
            </a:extLst>
          </p:cNvPr>
          <p:cNvSpPr/>
          <p:nvPr userDrawn="1"/>
        </p:nvSpPr>
        <p:spPr>
          <a:xfrm>
            <a:off x="5836272" y="10100817"/>
            <a:ext cx="177165" cy="77470"/>
          </a:xfrm>
          <a:custGeom>
            <a:avLst/>
            <a:gdLst/>
            <a:ahLst/>
            <a:cxnLst/>
            <a:rect l="l" t="t" r="r" b="b"/>
            <a:pathLst>
              <a:path w="177164" h="77470">
                <a:moveTo>
                  <a:pt x="18300" y="876"/>
                </a:moveTo>
                <a:lnTo>
                  <a:pt x="0" y="876"/>
                </a:lnTo>
                <a:lnTo>
                  <a:pt x="0" y="29527"/>
                </a:lnTo>
                <a:lnTo>
                  <a:pt x="5372" y="29527"/>
                </a:lnTo>
                <a:lnTo>
                  <a:pt x="5372" y="17424"/>
                </a:lnTo>
                <a:lnTo>
                  <a:pt x="16713" y="17424"/>
                </a:lnTo>
                <a:lnTo>
                  <a:pt x="16713" y="12496"/>
                </a:lnTo>
                <a:lnTo>
                  <a:pt x="5372" y="12496"/>
                </a:lnTo>
                <a:lnTo>
                  <a:pt x="5372" y="5905"/>
                </a:lnTo>
                <a:lnTo>
                  <a:pt x="18300" y="5905"/>
                </a:lnTo>
                <a:lnTo>
                  <a:pt x="18300" y="876"/>
                </a:lnTo>
                <a:close/>
              </a:path>
              <a:path w="177164" h="77470">
                <a:moveTo>
                  <a:pt x="45897" y="73926"/>
                </a:moveTo>
                <a:lnTo>
                  <a:pt x="45288" y="73825"/>
                </a:lnTo>
                <a:lnTo>
                  <a:pt x="41694" y="73647"/>
                </a:lnTo>
                <a:lnTo>
                  <a:pt x="40297" y="73469"/>
                </a:lnTo>
                <a:lnTo>
                  <a:pt x="38798" y="66649"/>
                </a:lnTo>
                <a:lnTo>
                  <a:pt x="38900" y="43980"/>
                </a:lnTo>
                <a:lnTo>
                  <a:pt x="39204" y="36652"/>
                </a:lnTo>
                <a:lnTo>
                  <a:pt x="38557" y="36207"/>
                </a:lnTo>
                <a:lnTo>
                  <a:pt x="31064" y="39014"/>
                </a:lnTo>
                <a:lnTo>
                  <a:pt x="27000" y="40373"/>
                </a:lnTo>
                <a:lnTo>
                  <a:pt x="20789" y="42240"/>
                </a:lnTo>
                <a:lnTo>
                  <a:pt x="20764" y="42443"/>
                </a:lnTo>
                <a:lnTo>
                  <a:pt x="21234" y="46088"/>
                </a:lnTo>
                <a:lnTo>
                  <a:pt x="21590" y="46278"/>
                </a:lnTo>
                <a:lnTo>
                  <a:pt x="22656" y="45745"/>
                </a:lnTo>
                <a:lnTo>
                  <a:pt x="30327" y="42468"/>
                </a:lnTo>
                <a:lnTo>
                  <a:pt x="30632" y="42468"/>
                </a:lnTo>
                <a:lnTo>
                  <a:pt x="30797" y="42557"/>
                </a:lnTo>
                <a:lnTo>
                  <a:pt x="31026" y="42913"/>
                </a:lnTo>
                <a:lnTo>
                  <a:pt x="31102" y="43307"/>
                </a:lnTo>
                <a:lnTo>
                  <a:pt x="31203" y="66382"/>
                </a:lnTo>
                <a:lnTo>
                  <a:pt x="31102" y="69735"/>
                </a:lnTo>
                <a:lnTo>
                  <a:pt x="23431" y="73926"/>
                </a:lnTo>
                <a:lnTo>
                  <a:pt x="23431" y="76327"/>
                </a:lnTo>
                <a:lnTo>
                  <a:pt x="29832" y="76187"/>
                </a:lnTo>
                <a:lnTo>
                  <a:pt x="38303" y="76111"/>
                </a:lnTo>
                <a:lnTo>
                  <a:pt x="45897" y="76327"/>
                </a:lnTo>
                <a:lnTo>
                  <a:pt x="45897" y="73926"/>
                </a:lnTo>
                <a:close/>
              </a:path>
              <a:path w="177164" h="77470">
                <a:moveTo>
                  <a:pt x="46304" y="9893"/>
                </a:moveTo>
                <a:lnTo>
                  <a:pt x="44996" y="5956"/>
                </a:lnTo>
                <a:lnTo>
                  <a:pt x="44081" y="5041"/>
                </a:lnTo>
                <a:lnTo>
                  <a:pt x="42392" y="3340"/>
                </a:lnTo>
                <a:lnTo>
                  <a:pt x="40932" y="1663"/>
                </a:lnTo>
                <a:lnTo>
                  <a:pt x="40932" y="18351"/>
                </a:lnTo>
                <a:lnTo>
                  <a:pt x="40309" y="20840"/>
                </a:lnTo>
                <a:lnTo>
                  <a:pt x="37782" y="24333"/>
                </a:lnTo>
                <a:lnTo>
                  <a:pt x="36106" y="25209"/>
                </a:lnTo>
                <a:lnTo>
                  <a:pt x="31838" y="25209"/>
                </a:lnTo>
                <a:lnTo>
                  <a:pt x="30124" y="24333"/>
                </a:lnTo>
                <a:lnTo>
                  <a:pt x="27597" y="20840"/>
                </a:lnTo>
                <a:lnTo>
                  <a:pt x="26949" y="18351"/>
                </a:lnTo>
                <a:lnTo>
                  <a:pt x="26949" y="11899"/>
                </a:lnTo>
                <a:lnTo>
                  <a:pt x="27597" y="9410"/>
                </a:lnTo>
                <a:lnTo>
                  <a:pt x="30124" y="5918"/>
                </a:lnTo>
                <a:lnTo>
                  <a:pt x="31838" y="5041"/>
                </a:lnTo>
                <a:lnTo>
                  <a:pt x="36106" y="5041"/>
                </a:lnTo>
                <a:lnTo>
                  <a:pt x="37782" y="5918"/>
                </a:lnTo>
                <a:lnTo>
                  <a:pt x="40309" y="9436"/>
                </a:lnTo>
                <a:lnTo>
                  <a:pt x="40919" y="11899"/>
                </a:lnTo>
                <a:lnTo>
                  <a:pt x="40932" y="18351"/>
                </a:lnTo>
                <a:lnTo>
                  <a:pt x="40932" y="1663"/>
                </a:lnTo>
                <a:lnTo>
                  <a:pt x="40449" y="1104"/>
                </a:lnTo>
                <a:lnTo>
                  <a:pt x="37642" y="0"/>
                </a:lnTo>
                <a:lnTo>
                  <a:pt x="30264" y="0"/>
                </a:lnTo>
                <a:lnTo>
                  <a:pt x="27457" y="1104"/>
                </a:lnTo>
                <a:lnTo>
                  <a:pt x="25514" y="3340"/>
                </a:lnTo>
                <a:lnTo>
                  <a:pt x="22898" y="5956"/>
                </a:lnTo>
                <a:lnTo>
                  <a:pt x="21577" y="9893"/>
                </a:lnTo>
                <a:lnTo>
                  <a:pt x="21577" y="20256"/>
                </a:lnTo>
                <a:lnTo>
                  <a:pt x="22898" y="24193"/>
                </a:lnTo>
                <a:lnTo>
                  <a:pt x="25514" y="26924"/>
                </a:lnTo>
                <a:lnTo>
                  <a:pt x="27457" y="29146"/>
                </a:lnTo>
                <a:lnTo>
                  <a:pt x="30264" y="30251"/>
                </a:lnTo>
                <a:lnTo>
                  <a:pt x="37642" y="30251"/>
                </a:lnTo>
                <a:lnTo>
                  <a:pt x="40449" y="29146"/>
                </a:lnTo>
                <a:lnTo>
                  <a:pt x="42392" y="26924"/>
                </a:lnTo>
                <a:lnTo>
                  <a:pt x="44018" y="25209"/>
                </a:lnTo>
                <a:lnTo>
                  <a:pt x="44996" y="24193"/>
                </a:lnTo>
                <a:lnTo>
                  <a:pt x="46304" y="20256"/>
                </a:lnTo>
                <a:lnTo>
                  <a:pt x="46304" y="9893"/>
                </a:lnTo>
                <a:close/>
              </a:path>
              <a:path w="177164" h="77470">
                <a:moveTo>
                  <a:pt x="71793" y="876"/>
                </a:moveTo>
                <a:lnTo>
                  <a:pt x="66306" y="876"/>
                </a:lnTo>
                <a:lnTo>
                  <a:pt x="66306" y="20447"/>
                </a:lnTo>
                <a:lnTo>
                  <a:pt x="66090" y="21894"/>
                </a:lnTo>
                <a:lnTo>
                  <a:pt x="65659" y="22796"/>
                </a:lnTo>
                <a:lnTo>
                  <a:pt x="65011" y="24409"/>
                </a:lnTo>
                <a:lnTo>
                  <a:pt x="63614" y="25209"/>
                </a:lnTo>
                <a:lnTo>
                  <a:pt x="59245" y="25209"/>
                </a:lnTo>
                <a:lnTo>
                  <a:pt x="57810" y="24409"/>
                </a:lnTo>
                <a:lnTo>
                  <a:pt x="57175" y="22796"/>
                </a:lnTo>
                <a:lnTo>
                  <a:pt x="56756" y="21894"/>
                </a:lnTo>
                <a:lnTo>
                  <a:pt x="56553" y="20447"/>
                </a:lnTo>
                <a:lnTo>
                  <a:pt x="56553" y="876"/>
                </a:lnTo>
                <a:lnTo>
                  <a:pt x="51066" y="876"/>
                </a:lnTo>
                <a:lnTo>
                  <a:pt x="51066" y="21513"/>
                </a:lnTo>
                <a:lnTo>
                  <a:pt x="51498" y="23888"/>
                </a:lnTo>
                <a:lnTo>
                  <a:pt x="53949" y="28689"/>
                </a:lnTo>
                <a:lnTo>
                  <a:pt x="56972" y="30251"/>
                </a:lnTo>
                <a:lnTo>
                  <a:pt x="65900" y="30251"/>
                </a:lnTo>
                <a:lnTo>
                  <a:pt x="68922" y="28689"/>
                </a:lnTo>
                <a:lnTo>
                  <a:pt x="71361" y="23888"/>
                </a:lnTo>
                <a:lnTo>
                  <a:pt x="71793" y="21513"/>
                </a:lnTo>
                <a:lnTo>
                  <a:pt x="71793" y="876"/>
                </a:lnTo>
                <a:close/>
              </a:path>
              <a:path w="177164" h="77470">
                <a:moveTo>
                  <a:pt x="81876" y="49923"/>
                </a:moveTo>
                <a:lnTo>
                  <a:pt x="77495" y="40043"/>
                </a:lnTo>
                <a:lnTo>
                  <a:pt x="74485" y="37706"/>
                </a:lnTo>
                <a:lnTo>
                  <a:pt x="74320" y="37668"/>
                </a:lnTo>
                <a:lnTo>
                  <a:pt x="74320" y="52120"/>
                </a:lnTo>
                <a:lnTo>
                  <a:pt x="74117" y="53403"/>
                </a:lnTo>
                <a:lnTo>
                  <a:pt x="73355" y="55168"/>
                </a:lnTo>
                <a:lnTo>
                  <a:pt x="72758" y="55880"/>
                </a:lnTo>
                <a:lnTo>
                  <a:pt x="71056" y="56896"/>
                </a:lnTo>
                <a:lnTo>
                  <a:pt x="70154" y="57150"/>
                </a:lnTo>
                <a:lnTo>
                  <a:pt x="68173" y="57150"/>
                </a:lnTo>
                <a:lnTo>
                  <a:pt x="63246" y="50279"/>
                </a:lnTo>
                <a:lnTo>
                  <a:pt x="63246" y="45212"/>
                </a:lnTo>
                <a:lnTo>
                  <a:pt x="63741" y="43129"/>
                </a:lnTo>
                <a:lnTo>
                  <a:pt x="65697" y="40665"/>
                </a:lnTo>
                <a:lnTo>
                  <a:pt x="66929" y="40043"/>
                </a:lnTo>
                <a:lnTo>
                  <a:pt x="70370" y="40043"/>
                </a:lnTo>
                <a:lnTo>
                  <a:pt x="71831" y="40957"/>
                </a:lnTo>
                <a:lnTo>
                  <a:pt x="73812" y="44589"/>
                </a:lnTo>
                <a:lnTo>
                  <a:pt x="74269" y="46913"/>
                </a:lnTo>
                <a:lnTo>
                  <a:pt x="74320" y="52120"/>
                </a:lnTo>
                <a:lnTo>
                  <a:pt x="74320" y="37668"/>
                </a:lnTo>
                <a:lnTo>
                  <a:pt x="72085" y="36982"/>
                </a:lnTo>
                <a:lnTo>
                  <a:pt x="65405" y="36982"/>
                </a:lnTo>
                <a:lnTo>
                  <a:pt x="62306" y="38265"/>
                </a:lnTo>
                <a:lnTo>
                  <a:pt x="57442" y="43446"/>
                </a:lnTo>
                <a:lnTo>
                  <a:pt x="56222" y="46913"/>
                </a:lnTo>
                <a:lnTo>
                  <a:pt x="56337" y="55168"/>
                </a:lnTo>
                <a:lnTo>
                  <a:pt x="57086" y="57531"/>
                </a:lnTo>
                <a:lnTo>
                  <a:pt x="60528" y="61341"/>
                </a:lnTo>
                <a:lnTo>
                  <a:pt x="62649" y="62293"/>
                </a:lnTo>
                <a:lnTo>
                  <a:pt x="66548" y="62293"/>
                </a:lnTo>
                <a:lnTo>
                  <a:pt x="67945" y="62064"/>
                </a:lnTo>
                <a:lnTo>
                  <a:pt x="69329" y="61607"/>
                </a:lnTo>
                <a:lnTo>
                  <a:pt x="70065" y="61201"/>
                </a:lnTo>
                <a:lnTo>
                  <a:pt x="70319" y="60985"/>
                </a:lnTo>
                <a:lnTo>
                  <a:pt x="71005" y="60464"/>
                </a:lnTo>
                <a:lnTo>
                  <a:pt x="72275" y="59347"/>
                </a:lnTo>
                <a:lnTo>
                  <a:pt x="74168" y="57619"/>
                </a:lnTo>
                <a:lnTo>
                  <a:pt x="73863" y="60464"/>
                </a:lnTo>
                <a:lnTo>
                  <a:pt x="62966" y="74676"/>
                </a:lnTo>
                <a:lnTo>
                  <a:pt x="60274" y="74676"/>
                </a:lnTo>
                <a:lnTo>
                  <a:pt x="59563" y="74574"/>
                </a:lnTo>
                <a:lnTo>
                  <a:pt x="58902" y="74371"/>
                </a:lnTo>
                <a:lnTo>
                  <a:pt x="58204" y="75463"/>
                </a:lnTo>
                <a:lnTo>
                  <a:pt x="60477" y="77317"/>
                </a:lnTo>
                <a:lnTo>
                  <a:pt x="63322" y="77317"/>
                </a:lnTo>
                <a:lnTo>
                  <a:pt x="81876" y="57150"/>
                </a:lnTo>
                <a:lnTo>
                  <a:pt x="81876" y="49923"/>
                </a:lnTo>
                <a:close/>
              </a:path>
              <a:path w="177164" h="77470">
                <a:moveTo>
                  <a:pt x="98475" y="876"/>
                </a:moveTo>
                <a:lnTo>
                  <a:pt x="93484" y="876"/>
                </a:lnTo>
                <a:lnTo>
                  <a:pt x="93484" y="20840"/>
                </a:lnTo>
                <a:lnTo>
                  <a:pt x="83261" y="876"/>
                </a:lnTo>
                <a:lnTo>
                  <a:pt x="77647" y="876"/>
                </a:lnTo>
                <a:lnTo>
                  <a:pt x="77647" y="29527"/>
                </a:lnTo>
                <a:lnTo>
                  <a:pt x="82638" y="29527"/>
                </a:lnTo>
                <a:lnTo>
                  <a:pt x="82638" y="9207"/>
                </a:lnTo>
                <a:lnTo>
                  <a:pt x="93116" y="29527"/>
                </a:lnTo>
                <a:lnTo>
                  <a:pt x="98475" y="29527"/>
                </a:lnTo>
                <a:lnTo>
                  <a:pt x="98475" y="876"/>
                </a:lnTo>
                <a:close/>
              </a:path>
              <a:path w="177164" h="77470">
                <a:moveTo>
                  <a:pt x="118440" y="69583"/>
                </a:moveTo>
                <a:lnTo>
                  <a:pt x="118211" y="69202"/>
                </a:lnTo>
                <a:lnTo>
                  <a:pt x="116192" y="69303"/>
                </a:lnTo>
                <a:lnTo>
                  <a:pt x="108724" y="69494"/>
                </a:lnTo>
                <a:lnTo>
                  <a:pt x="100266" y="69532"/>
                </a:lnTo>
                <a:lnTo>
                  <a:pt x="100177" y="69164"/>
                </a:lnTo>
                <a:lnTo>
                  <a:pt x="102044" y="67475"/>
                </a:lnTo>
                <a:lnTo>
                  <a:pt x="108458" y="61252"/>
                </a:lnTo>
                <a:lnTo>
                  <a:pt x="116586" y="48615"/>
                </a:lnTo>
                <a:lnTo>
                  <a:pt x="116586" y="45707"/>
                </a:lnTo>
                <a:lnTo>
                  <a:pt x="107162" y="36982"/>
                </a:lnTo>
                <a:lnTo>
                  <a:pt x="102235" y="36982"/>
                </a:lnTo>
                <a:lnTo>
                  <a:pt x="93230" y="50571"/>
                </a:lnTo>
                <a:lnTo>
                  <a:pt x="95427" y="50571"/>
                </a:lnTo>
                <a:lnTo>
                  <a:pt x="95872" y="48679"/>
                </a:lnTo>
                <a:lnTo>
                  <a:pt x="96634" y="45923"/>
                </a:lnTo>
                <a:lnTo>
                  <a:pt x="97332" y="45034"/>
                </a:lnTo>
                <a:lnTo>
                  <a:pt x="98183" y="44348"/>
                </a:lnTo>
                <a:lnTo>
                  <a:pt x="100164" y="43459"/>
                </a:lnTo>
                <a:lnTo>
                  <a:pt x="101231" y="43230"/>
                </a:lnTo>
                <a:lnTo>
                  <a:pt x="104330" y="43230"/>
                </a:lnTo>
                <a:lnTo>
                  <a:pt x="105892" y="43802"/>
                </a:lnTo>
                <a:lnTo>
                  <a:pt x="108216" y="46139"/>
                </a:lnTo>
                <a:lnTo>
                  <a:pt x="108800" y="47840"/>
                </a:lnTo>
                <a:lnTo>
                  <a:pt x="108800" y="51193"/>
                </a:lnTo>
                <a:lnTo>
                  <a:pt x="91909" y="73329"/>
                </a:lnTo>
                <a:lnTo>
                  <a:pt x="91909" y="76327"/>
                </a:lnTo>
                <a:lnTo>
                  <a:pt x="105511" y="76111"/>
                </a:lnTo>
                <a:lnTo>
                  <a:pt x="118300" y="76327"/>
                </a:lnTo>
                <a:lnTo>
                  <a:pt x="118440" y="76009"/>
                </a:lnTo>
                <a:lnTo>
                  <a:pt x="118325" y="74218"/>
                </a:lnTo>
                <a:lnTo>
                  <a:pt x="118440" y="69583"/>
                </a:lnTo>
                <a:close/>
              </a:path>
              <a:path w="177164" h="77470">
                <a:moveTo>
                  <a:pt x="125907" y="18872"/>
                </a:moveTo>
                <a:lnTo>
                  <a:pt x="120535" y="1955"/>
                </a:lnTo>
                <a:lnTo>
                  <a:pt x="120535" y="17030"/>
                </a:lnTo>
                <a:lnTo>
                  <a:pt x="120269" y="18872"/>
                </a:lnTo>
                <a:lnTo>
                  <a:pt x="118719" y="23202"/>
                </a:lnTo>
                <a:lnTo>
                  <a:pt x="116941" y="24599"/>
                </a:lnTo>
                <a:lnTo>
                  <a:pt x="109410" y="24599"/>
                </a:lnTo>
                <a:lnTo>
                  <a:pt x="109410" y="5803"/>
                </a:lnTo>
                <a:lnTo>
                  <a:pt x="116852" y="5803"/>
                </a:lnTo>
                <a:lnTo>
                  <a:pt x="118491" y="6591"/>
                </a:lnTo>
                <a:lnTo>
                  <a:pt x="120129" y="9728"/>
                </a:lnTo>
                <a:lnTo>
                  <a:pt x="120434" y="11417"/>
                </a:lnTo>
                <a:lnTo>
                  <a:pt x="120535" y="17030"/>
                </a:lnTo>
                <a:lnTo>
                  <a:pt x="120535" y="1955"/>
                </a:lnTo>
                <a:lnTo>
                  <a:pt x="118237" y="1104"/>
                </a:lnTo>
                <a:lnTo>
                  <a:pt x="116903" y="901"/>
                </a:lnTo>
                <a:lnTo>
                  <a:pt x="115303" y="876"/>
                </a:lnTo>
                <a:lnTo>
                  <a:pt x="104190" y="876"/>
                </a:lnTo>
                <a:lnTo>
                  <a:pt x="104190" y="29527"/>
                </a:lnTo>
                <a:lnTo>
                  <a:pt x="119202" y="29527"/>
                </a:lnTo>
                <a:lnTo>
                  <a:pt x="122097" y="27749"/>
                </a:lnTo>
                <a:lnTo>
                  <a:pt x="123736" y="24599"/>
                </a:lnTo>
                <a:lnTo>
                  <a:pt x="125323" y="21539"/>
                </a:lnTo>
                <a:lnTo>
                  <a:pt x="125907" y="18872"/>
                </a:lnTo>
                <a:close/>
              </a:path>
              <a:path w="177164" h="77470">
                <a:moveTo>
                  <a:pt x="150215" y="24384"/>
                </a:moveTo>
                <a:lnTo>
                  <a:pt x="136258" y="24384"/>
                </a:lnTo>
                <a:lnTo>
                  <a:pt x="136258" y="16992"/>
                </a:lnTo>
                <a:lnTo>
                  <a:pt x="148475" y="16992"/>
                </a:lnTo>
                <a:lnTo>
                  <a:pt x="148475" y="12052"/>
                </a:lnTo>
                <a:lnTo>
                  <a:pt x="136258" y="12052"/>
                </a:lnTo>
                <a:lnTo>
                  <a:pt x="136258" y="5918"/>
                </a:lnTo>
                <a:lnTo>
                  <a:pt x="149618" y="5918"/>
                </a:lnTo>
                <a:lnTo>
                  <a:pt x="149618" y="889"/>
                </a:lnTo>
                <a:lnTo>
                  <a:pt x="130987" y="889"/>
                </a:lnTo>
                <a:lnTo>
                  <a:pt x="130987" y="29540"/>
                </a:lnTo>
                <a:lnTo>
                  <a:pt x="150215" y="29540"/>
                </a:lnTo>
                <a:lnTo>
                  <a:pt x="150215" y="24384"/>
                </a:lnTo>
                <a:close/>
              </a:path>
              <a:path w="177164" h="77470">
                <a:moveTo>
                  <a:pt x="154012" y="67398"/>
                </a:moveTo>
                <a:lnTo>
                  <a:pt x="153962" y="59105"/>
                </a:lnTo>
                <a:lnTo>
                  <a:pt x="153327" y="57150"/>
                </a:lnTo>
                <a:lnTo>
                  <a:pt x="153187" y="56692"/>
                </a:lnTo>
                <a:lnTo>
                  <a:pt x="153111" y="56464"/>
                </a:lnTo>
                <a:lnTo>
                  <a:pt x="149479" y="52895"/>
                </a:lnTo>
                <a:lnTo>
                  <a:pt x="147447" y="52006"/>
                </a:lnTo>
                <a:lnTo>
                  <a:pt x="147002" y="52006"/>
                </a:lnTo>
                <a:lnTo>
                  <a:pt x="147002" y="64008"/>
                </a:lnTo>
                <a:lnTo>
                  <a:pt x="147002" y="69075"/>
                </a:lnTo>
                <a:lnTo>
                  <a:pt x="146507" y="71170"/>
                </a:lnTo>
                <a:lnTo>
                  <a:pt x="144576" y="73634"/>
                </a:lnTo>
                <a:lnTo>
                  <a:pt x="143319" y="74256"/>
                </a:lnTo>
                <a:lnTo>
                  <a:pt x="139877" y="74256"/>
                </a:lnTo>
                <a:lnTo>
                  <a:pt x="138417" y="73342"/>
                </a:lnTo>
                <a:lnTo>
                  <a:pt x="136423" y="69697"/>
                </a:lnTo>
                <a:lnTo>
                  <a:pt x="135978" y="67398"/>
                </a:lnTo>
                <a:lnTo>
                  <a:pt x="135928" y="62166"/>
                </a:lnTo>
                <a:lnTo>
                  <a:pt x="136131" y="60871"/>
                </a:lnTo>
                <a:lnTo>
                  <a:pt x="136906" y="59105"/>
                </a:lnTo>
                <a:lnTo>
                  <a:pt x="137515" y="58407"/>
                </a:lnTo>
                <a:lnTo>
                  <a:pt x="139192" y="57404"/>
                </a:lnTo>
                <a:lnTo>
                  <a:pt x="140093" y="57150"/>
                </a:lnTo>
                <a:lnTo>
                  <a:pt x="142100" y="57150"/>
                </a:lnTo>
                <a:lnTo>
                  <a:pt x="147002" y="64008"/>
                </a:lnTo>
                <a:lnTo>
                  <a:pt x="147002" y="52006"/>
                </a:lnTo>
                <a:lnTo>
                  <a:pt x="144272" y="52006"/>
                </a:lnTo>
                <a:lnTo>
                  <a:pt x="143306" y="52120"/>
                </a:lnTo>
                <a:lnTo>
                  <a:pt x="136144" y="56692"/>
                </a:lnTo>
                <a:lnTo>
                  <a:pt x="136436" y="53619"/>
                </a:lnTo>
                <a:lnTo>
                  <a:pt x="147307" y="39624"/>
                </a:lnTo>
                <a:lnTo>
                  <a:pt x="149745" y="39624"/>
                </a:lnTo>
                <a:lnTo>
                  <a:pt x="150406" y="39662"/>
                </a:lnTo>
                <a:lnTo>
                  <a:pt x="151142" y="39763"/>
                </a:lnTo>
                <a:lnTo>
                  <a:pt x="151269" y="39624"/>
                </a:lnTo>
                <a:lnTo>
                  <a:pt x="152044" y="38823"/>
                </a:lnTo>
                <a:lnTo>
                  <a:pt x="149745" y="36982"/>
                </a:lnTo>
                <a:lnTo>
                  <a:pt x="146926" y="36982"/>
                </a:lnTo>
                <a:lnTo>
                  <a:pt x="128358" y="64389"/>
                </a:lnTo>
                <a:lnTo>
                  <a:pt x="128790" y="67144"/>
                </a:lnTo>
                <a:lnTo>
                  <a:pt x="138163" y="77317"/>
                </a:lnTo>
                <a:lnTo>
                  <a:pt x="144843" y="77317"/>
                </a:lnTo>
                <a:lnTo>
                  <a:pt x="147929" y="76034"/>
                </a:lnTo>
                <a:lnTo>
                  <a:pt x="149593" y="74256"/>
                </a:lnTo>
                <a:lnTo>
                  <a:pt x="152793" y="70853"/>
                </a:lnTo>
                <a:lnTo>
                  <a:pt x="154012" y="67398"/>
                </a:lnTo>
                <a:close/>
              </a:path>
              <a:path w="177164" h="77470">
                <a:moveTo>
                  <a:pt x="177063" y="18872"/>
                </a:moveTo>
                <a:lnTo>
                  <a:pt x="171704" y="1955"/>
                </a:lnTo>
                <a:lnTo>
                  <a:pt x="171704" y="17030"/>
                </a:lnTo>
                <a:lnTo>
                  <a:pt x="171424" y="18872"/>
                </a:lnTo>
                <a:lnTo>
                  <a:pt x="169887" y="23202"/>
                </a:lnTo>
                <a:lnTo>
                  <a:pt x="168109" y="24599"/>
                </a:lnTo>
                <a:lnTo>
                  <a:pt x="160578" y="24599"/>
                </a:lnTo>
                <a:lnTo>
                  <a:pt x="160578" y="5803"/>
                </a:lnTo>
                <a:lnTo>
                  <a:pt x="168008" y="5803"/>
                </a:lnTo>
                <a:lnTo>
                  <a:pt x="169646" y="6591"/>
                </a:lnTo>
                <a:lnTo>
                  <a:pt x="171284" y="9728"/>
                </a:lnTo>
                <a:lnTo>
                  <a:pt x="171602" y="11417"/>
                </a:lnTo>
                <a:lnTo>
                  <a:pt x="171704" y="17030"/>
                </a:lnTo>
                <a:lnTo>
                  <a:pt x="171704" y="1955"/>
                </a:lnTo>
                <a:lnTo>
                  <a:pt x="169405" y="1104"/>
                </a:lnTo>
                <a:lnTo>
                  <a:pt x="168071" y="901"/>
                </a:lnTo>
                <a:lnTo>
                  <a:pt x="166458" y="876"/>
                </a:lnTo>
                <a:lnTo>
                  <a:pt x="155359" y="876"/>
                </a:lnTo>
                <a:lnTo>
                  <a:pt x="155359" y="29527"/>
                </a:lnTo>
                <a:lnTo>
                  <a:pt x="170357" y="29527"/>
                </a:lnTo>
                <a:lnTo>
                  <a:pt x="173253" y="27749"/>
                </a:lnTo>
                <a:lnTo>
                  <a:pt x="174891" y="24599"/>
                </a:lnTo>
                <a:lnTo>
                  <a:pt x="176479" y="21539"/>
                </a:lnTo>
                <a:lnTo>
                  <a:pt x="177063" y="18872"/>
                </a:lnTo>
                <a:close/>
              </a:path>
            </a:pathLst>
          </a:custGeom>
          <a:solidFill>
            <a:srgbClr val="231A1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9" name="object 34">
            <a:extLst>
              <a:ext uri="{FF2B5EF4-FFF2-40B4-BE49-F238E27FC236}">
                <a16:creationId xmlns:a16="http://schemas.microsoft.com/office/drawing/2014/main" id="{EFEE5E1A-5AC4-2440-AA8B-091AAD32A2D2}"/>
              </a:ext>
            </a:extLst>
          </p:cNvPr>
          <p:cNvPicPr/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5688064" y="9780151"/>
            <a:ext cx="469957" cy="218984"/>
          </a:xfrm>
          <a:prstGeom prst="rect">
            <a:avLst/>
          </a:prstGeom>
        </p:spPr>
      </p:pic>
      <p:grpSp>
        <p:nvGrpSpPr>
          <p:cNvPr id="40" name="object 35">
            <a:extLst>
              <a:ext uri="{FF2B5EF4-FFF2-40B4-BE49-F238E27FC236}">
                <a16:creationId xmlns:a16="http://schemas.microsoft.com/office/drawing/2014/main" id="{67644038-1EDC-D744-AB68-F65A2CE46643}"/>
              </a:ext>
            </a:extLst>
          </p:cNvPr>
          <p:cNvGrpSpPr/>
          <p:nvPr userDrawn="1"/>
        </p:nvGrpSpPr>
        <p:grpSpPr>
          <a:xfrm>
            <a:off x="5669994" y="9761082"/>
            <a:ext cx="505459" cy="499109"/>
            <a:chOff x="5669994" y="9761082"/>
            <a:chExt cx="505459" cy="499109"/>
          </a:xfrm>
        </p:grpSpPr>
        <p:sp>
          <p:nvSpPr>
            <p:cNvPr id="41" name="object 36">
              <a:extLst>
                <a:ext uri="{FF2B5EF4-FFF2-40B4-BE49-F238E27FC236}">
                  <a16:creationId xmlns:a16="http://schemas.microsoft.com/office/drawing/2014/main" id="{0250904C-26DA-1847-BF02-975149FDFBAE}"/>
                </a:ext>
              </a:extLst>
            </p:cNvPr>
            <p:cNvSpPr/>
            <p:nvPr/>
          </p:nvSpPr>
          <p:spPr>
            <a:xfrm>
              <a:off x="5766435" y="10101668"/>
              <a:ext cx="312420" cy="138430"/>
            </a:xfrm>
            <a:custGeom>
              <a:avLst/>
              <a:gdLst/>
              <a:ahLst/>
              <a:cxnLst/>
              <a:rect l="l" t="t" r="r" b="b"/>
              <a:pathLst>
                <a:path w="312420" h="138429">
                  <a:moveTo>
                    <a:pt x="37871" y="74333"/>
                  </a:moveTo>
                  <a:lnTo>
                    <a:pt x="33756" y="71132"/>
                  </a:lnTo>
                  <a:lnTo>
                    <a:pt x="22288" y="85877"/>
                  </a:lnTo>
                  <a:lnTo>
                    <a:pt x="25361" y="64604"/>
                  </a:lnTo>
                  <a:lnTo>
                    <a:pt x="20739" y="61010"/>
                  </a:lnTo>
                  <a:lnTo>
                    <a:pt x="4254" y="82207"/>
                  </a:lnTo>
                  <a:lnTo>
                    <a:pt x="8356" y="85407"/>
                  </a:lnTo>
                  <a:lnTo>
                    <a:pt x="20053" y="70370"/>
                  </a:lnTo>
                  <a:lnTo>
                    <a:pt x="16979" y="92100"/>
                  </a:lnTo>
                  <a:lnTo>
                    <a:pt x="21386" y="95529"/>
                  </a:lnTo>
                  <a:lnTo>
                    <a:pt x="37871" y="74333"/>
                  </a:lnTo>
                  <a:close/>
                </a:path>
                <a:path w="312420" h="138429">
                  <a:moveTo>
                    <a:pt x="54381" y="84353"/>
                  </a:moveTo>
                  <a:lnTo>
                    <a:pt x="49301" y="81407"/>
                  </a:lnTo>
                  <a:lnTo>
                    <a:pt x="49301" y="88519"/>
                  </a:lnTo>
                  <a:lnTo>
                    <a:pt x="46926" y="99364"/>
                  </a:lnTo>
                  <a:lnTo>
                    <a:pt x="45758" y="98691"/>
                  </a:lnTo>
                  <a:lnTo>
                    <a:pt x="40970" y="95910"/>
                  </a:lnTo>
                  <a:lnTo>
                    <a:pt x="49301" y="88519"/>
                  </a:lnTo>
                  <a:lnTo>
                    <a:pt x="49301" y="81407"/>
                  </a:lnTo>
                  <a:lnTo>
                    <a:pt x="48882" y="81153"/>
                  </a:lnTo>
                  <a:lnTo>
                    <a:pt x="27101" y="99568"/>
                  </a:lnTo>
                  <a:lnTo>
                    <a:pt x="32194" y="102527"/>
                  </a:lnTo>
                  <a:lnTo>
                    <a:pt x="36512" y="98691"/>
                  </a:lnTo>
                  <a:lnTo>
                    <a:pt x="45085" y="103670"/>
                  </a:lnTo>
                  <a:lnTo>
                    <a:pt x="43853" y="109296"/>
                  </a:lnTo>
                  <a:lnTo>
                    <a:pt x="49110" y="112344"/>
                  </a:lnTo>
                  <a:lnTo>
                    <a:pt x="51549" y="99364"/>
                  </a:lnTo>
                  <a:lnTo>
                    <a:pt x="53594" y="88519"/>
                  </a:lnTo>
                  <a:lnTo>
                    <a:pt x="54381" y="84353"/>
                  </a:lnTo>
                  <a:close/>
                </a:path>
                <a:path w="312420" h="138429">
                  <a:moveTo>
                    <a:pt x="62776" y="12"/>
                  </a:moveTo>
                  <a:lnTo>
                    <a:pt x="0" y="12"/>
                  </a:lnTo>
                  <a:lnTo>
                    <a:pt x="4902" y="7632"/>
                  </a:lnTo>
                  <a:lnTo>
                    <a:pt x="10185" y="14998"/>
                  </a:lnTo>
                  <a:lnTo>
                    <a:pt x="15811" y="22098"/>
                  </a:lnTo>
                  <a:lnTo>
                    <a:pt x="21793" y="28892"/>
                  </a:lnTo>
                  <a:lnTo>
                    <a:pt x="62776" y="28892"/>
                  </a:lnTo>
                  <a:lnTo>
                    <a:pt x="62776" y="12"/>
                  </a:lnTo>
                  <a:close/>
                </a:path>
                <a:path w="312420" h="138429">
                  <a:moveTo>
                    <a:pt x="84772" y="104635"/>
                  </a:moveTo>
                  <a:lnTo>
                    <a:pt x="84480" y="102196"/>
                  </a:lnTo>
                  <a:lnTo>
                    <a:pt x="81953" y="97447"/>
                  </a:lnTo>
                  <a:lnTo>
                    <a:pt x="79730" y="95618"/>
                  </a:lnTo>
                  <a:lnTo>
                    <a:pt x="72936" y="92862"/>
                  </a:lnTo>
                  <a:lnTo>
                    <a:pt x="69519" y="92887"/>
                  </a:lnTo>
                  <a:lnTo>
                    <a:pt x="63119" y="95935"/>
                  </a:lnTo>
                  <a:lnTo>
                    <a:pt x="60706" y="98704"/>
                  </a:lnTo>
                  <a:lnTo>
                    <a:pt x="57467" y="106692"/>
                  </a:lnTo>
                  <a:lnTo>
                    <a:pt x="57289" y="110261"/>
                  </a:lnTo>
                  <a:lnTo>
                    <a:pt x="58559" y="113436"/>
                  </a:lnTo>
                  <a:lnTo>
                    <a:pt x="59728" y="116573"/>
                  </a:lnTo>
                  <a:lnTo>
                    <a:pt x="61963" y="118795"/>
                  </a:lnTo>
                  <a:lnTo>
                    <a:pt x="67246" y="120942"/>
                  </a:lnTo>
                  <a:lnTo>
                    <a:pt x="69100" y="121221"/>
                  </a:lnTo>
                  <a:lnTo>
                    <a:pt x="71805" y="120789"/>
                  </a:lnTo>
                  <a:lnTo>
                    <a:pt x="73037" y="120345"/>
                  </a:lnTo>
                  <a:lnTo>
                    <a:pt x="74498" y="119583"/>
                  </a:lnTo>
                  <a:lnTo>
                    <a:pt x="73774" y="122885"/>
                  </a:lnTo>
                  <a:lnTo>
                    <a:pt x="77228" y="124294"/>
                  </a:lnTo>
                  <a:lnTo>
                    <a:pt x="82664" y="110934"/>
                  </a:lnTo>
                  <a:lnTo>
                    <a:pt x="72301" y="106730"/>
                  </a:lnTo>
                  <a:lnTo>
                    <a:pt x="70612" y="110896"/>
                  </a:lnTo>
                  <a:lnTo>
                    <a:pt x="76327" y="113220"/>
                  </a:lnTo>
                  <a:lnTo>
                    <a:pt x="75412" y="114719"/>
                  </a:lnTo>
                  <a:lnTo>
                    <a:pt x="74206" y="115735"/>
                  </a:lnTo>
                  <a:lnTo>
                    <a:pt x="71183" y="116827"/>
                  </a:lnTo>
                  <a:lnTo>
                    <a:pt x="69557" y="116738"/>
                  </a:lnTo>
                  <a:lnTo>
                    <a:pt x="66052" y="115316"/>
                  </a:lnTo>
                  <a:lnTo>
                    <a:pt x="64731" y="114046"/>
                  </a:lnTo>
                  <a:lnTo>
                    <a:pt x="62992" y="110388"/>
                  </a:lnTo>
                  <a:lnTo>
                    <a:pt x="63169" y="107950"/>
                  </a:lnTo>
                  <a:lnTo>
                    <a:pt x="65633" y="101879"/>
                  </a:lnTo>
                  <a:lnTo>
                    <a:pt x="67195" y="99872"/>
                  </a:lnTo>
                  <a:lnTo>
                    <a:pt x="70980" y="97904"/>
                  </a:lnTo>
                  <a:lnTo>
                    <a:pt x="72923" y="97815"/>
                  </a:lnTo>
                  <a:lnTo>
                    <a:pt x="75946" y="99047"/>
                  </a:lnTo>
                  <a:lnTo>
                    <a:pt x="76822" y="99618"/>
                  </a:lnTo>
                  <a:lnTo>
                    <a:pt x="78778" y="101625"/>
                  </a:lnTo>
                  <a:lnTo>
                    <a:pt x="79248" y="103200"/>
                  </a:lnTo>
                  <a:lnTo>
                    <a:pt x="78955" y="105054"/>
                  </a:lnTo>
                  <a:lnTo>
                    <a:pt x="84074" y="107149"/>
                  </a:lnTo>
                  <a:lnTo>
                    <a:pt x="84772" y="104635"/>
                  </a:lnTo>
                  <a:close/>
                </a:path>
                <a:path w="312420" h="138429">
                  <a:moveTo>
                    <a:pt x="114833" y="115900"/>
                  </a:moveTo>
                  <a:lnTo>
                    <a:pt x="114401" y="111988"/>
                  </a:lnTo>
                  <a:lnTo>
                    <a:pt x="112356" y="108940"/>
                  </a:lnTo>
                  <a:lnTo>
                    <a:pt x="111760" y="107911"/>
                  </a:lnTo>
                  <a:lnTo>
                    <a:pt x="110896" y="106426"/>
                  </a:lnTo>
                  <a:lnTo>
                    <a:pt x="108953" y="105156"/>
                  </a:lnTo>
                  <a:lnTo>
                    <a:pt x="108953" y="116420"/>
                  </a:lnTo>
                  <a:lnTo>
                    <a:pt x="107518" y="122275"/>
                  </a:lnTo>
                  <a:lnTo>
                    <a:pt x="106324" y="124383"/>
                  </a:lnTo>
                  <a:lnTo>
                    <a:pt x="103009" y="126961"/>
                  </a:lnTo>
                  <a:lnTo>
                    <a:pt x="101104" y="127330"/>
                  </a:lnTo>
                  <a:lnTo>
                    <a:pt x="96799" y="126276"/>
                  </a:lnTo>
                  <a:lnTo>
                    <a:pt x="95275" y="125056"/>
                  </a:lnTo>
                  <a:lnTo>
                    <a:pt x="93484" y="121246"/>
                  </a:lnTo>
                  <a:lnTo>
                    <a:pt x="93408" y="118821"/>
                  </a:lnTo>
                  <a:lnTo>
                    <a:pt x="94856" y="112941"/>
                  </a:lnTo>
                  <a:lnTo>
                    <a:pt x="96050" y="110845"/>
                  </a:lnTo>
                  <a:lnTo>
                    <a:pt x="99390" y="108280"/>
                  </a:lnTo>
                  <a:lnTo>
                    <a:pt x="101307" y="107911"/>
                  </a:lnTo>
                  <a:lnTo>
                    <a:pt x="105613" y="108966"/>
                  </a:lnTo>
                  <a:lnTo>
                    <a:pt x="107124" y="110185"/>
                  </a:lnTo>
                  <a:lnTo>
                    <a:pt x="108877" y="114007"/>
                  </a:lnTo>
                  <a:lnTo>
                    <a:pt x="108953" y="116420"/>
                  </a:lnTo>
                  <a:lnTo>
                    <a:pt x="108953" y="105156"/>
                  </a:lnTo>
                  <a:lnTo>
                    <a:pt x="108305" y="104724"/>
                  </a:lnTo>
                  <a:lnTo>
                    <a:pt x="100863" y="102895"/>
                  </a:lnTo>
                  <a:lnTo>
                    <a:pt x="97764" y="103212"/>
                  </a:lnTo>
                  <a:lnTo>
                    <a:pt x="95300" y="104762"/>
                  </a:lnTo>
                  <a:lnTo>
                    <a:pt x="92075" y="106502"/>
                  </a:lnTo>
                  <a:lnTo>
                    <a:pt x="89877" y="109778"/>
                  </a:lnTo>
                  <a:lnTo>
                    <a:pt x="87541" y="119240"/>
                  </a:lnTo>
                  <a:lnTo>
                    <a:pt x="87985" y="123151"/>
                  </a:lnTo>
                  <a:lnTo>
                    <a:pt x="90017" y="126288"/>
                  </a:lnTo>
                  <a:lnTo>
                    <a:pt x="91478" y="128803"/>
                  </a:lnTo>
                  <a:lnTo>
                    <a:pt x="94081" y="130517"/>
                  </a:lnTo>
                  <a:lnTo>
                    <a:pt x="101523" y="132346"/>
                  </a:lnTo>
                  <a:lnTo>
                    <a:pt x="104609" y="132029"/>
                  </a:lnTo>
                  <a:lnTo>
                    <a:pt x="107073" y="130479"/>
                  </a:lnTo>
                  <a:lnTo>
                    <a:pt x="110324" y="128625"/>
                  </a:lnTo>
                  <a:lnTo>
                    <a:pt x="111188" y="127330"/>
                  </a:lnTo>
                  <a:lnTo>
                    <a:pt x="112509" y="125361"/>
                  </a:lnTo>
                  <a:lnTo>
                    <a:pt x="114833" y="115900"/>
                  </a:lnTo>
                  <a:close/>
                </a:path>
                <a:path w="312420" h="138429">
                  <a:moveTo>
                    <a:pt x="142621" y="111366"/>
                  </a:moveTo>
                  <a:lnTo>
                    <a:pt x="136321" y="110553"/>
                  </a:lnTo>
                  <a:lnTo>
                    <a:pt x="129540" y="121475"/>
                  </a:lnTo>
                  <a:lnTo>
                    <a:pt x="125526" y="109181"/>
                  </a:lnTo>
                  <a:lnTo>
                    <a:pt x="118986" y="108343"/>
                  </a:lnTo>
                  <a:lnTo>
                    <a:pt x="126034" y="126199"/>
                  </a:lnTo>
                  <a:lnTo>
                    <a:pt x="124764" y="136156"/>
                  </a:lnTo>
                  <a:lnTo>
                    <a:pt x="130314" y="136855"/>
                  </a:lnTo>
                  <a:lnTo>
                    <a:pt x="131584" y="126860"/>
                  </a:lnTo>
                  <a:lnTo>
                    <a:pt x="142621" y="111366"/>
                  </a:lnTo>
                  <a:close/>
                </a:path>
                <a:path w="312420" h="138429">
                  <a:moveTo>
                    <a:pt x="169837" y="137922"/>
                  </a:moveTo>
                  <a:lnTo>
                    <a:pt x="167881" y="132499"/>
                  </a:lnTo>
                  <a:lnTo>
                    <a:pt x="166217" y="127901"/>
                  </a:lnTo>
                  <a:lnTo>
                    <a:pt x="162382" y="117297"/>
                  </a:lnTo>
                  <a:lnTo>
                    <a:pt x="160426" y="111912"/>
                  </a:lnTo>
                  <a:lnTo>
                    <a:pt x="160426" y="127850"/>
                  </a:lnTo>
                  <a:lnTo>
                    <a:pt x="153543" y="127901"/>
                  </a:lnTo>
                  <a:lnTo>
                    <a:pt x="156959" y="117297"/>
                  </a:lnTo>
                  <a:lnTo>
                    <a:pt x="160426" y="127850"/>
                  </a:lnTo>
                  <a:lnTo>
                    <a:pt x="160426" y="111912"/>
                  </a:lnTo>
                  <a:lnTo>
                    <a:pt x="160147" y="111137"/>
                  </a:lnTo>
                  <a:lnTo>
                    <a:pt x="153784" y="111188"/>
                  </a:lnTo>
                  <a:lnTo>
                    <a:pt x="144386" y="138099"/>
                  </a:lnTo>
                  <a:lnTo>
                    <a:pt x="150266" y="138061"/>
                  </a:lnTo>
                  <a:lnTo>
                    <a:pt x="152031" y="132562"/>
                  </a:lnTo>
                  <a:lnTo>
                    <a:pt x="161963" y="132524"/>
                  </a:lnTo>
                  <a:lnTo>
                    <a:pt x="163753" y="137960"/>
                  </a:lnTo>
                  <a:lnTo>
                    <a:pt x="169837" y="137922"/>
                  </a:lnTo>
                  <a:close/>
                </a:path>
                <a:path w="312420" h="138429">
                  <a:moveTo>
                    <a:pt x="200774" y="127850"/>
                  </a:moveTo>
                  <a:lnTo>
                    <a:pt x="197408" y="107137"/>
                  </a:lnTo>
                  <a:lnTo>
                    <a:pt x="191884" y="108038"/>
                  </a:lnTo>
                  <a:lnTo>
                    <a:pt x="195110" y="127876"/>
                  </a:lnTo>
                  <a:lnTo>
                    <a:pt x="195135" y="128816"/>
                  </a:lnTo>
                  <a:lnTo>
                    <a:pt x="194741" y="130365"/>
                  </a:lnTo>
                  <a:lnTo>
                    <a:pt x="194017" y="130949"/>
                  </a:lnTo>
                  <a:lnTo>
                    <a:pt x="191566" y="131343"/>
                  </a:lnTo>
                  <a:lnTo>
                    <a:pt x="190715" y="131064"/>
                  </a:lnTo>
                  <a:lnTo>
                    <a:pt x="189687" y="129501"/>
                  </a:lnTo>
                  <a:lnTo>
                    <a:pt x="189242" y="128079"/>
                  </a:lnTo>
                  <a:lnTo>
                    <a:pt x="188760" y="125412"/>
                  </a:lnTo>
                  <a:lnTo>
                    <a:pt x="183464" y="126276"/>
                  </a:lnTo>
                  <a:lnTo>
                    <a:pt x="184073" y="130009"/>
                  </a:lnTo>
                  <a:lnTo>
                    <a:pt x="185039" y="132384"/>
                  </a:lnTo>
                  <a:lnTo>
                    <a:pt x="187934" y="135623"/>
                  </a:lnTo>
                  <a:lnTo>
                    <a:pt x="190334" y="136156"/>
                  </a:lnTo>
                  <a:lnTo>
                    <a:pt x="197053" y="135064"/>
                  </a:lnTo>
                  <a:lnTo>
                    <a:pt x="199199" y="133578"/>
                  </a:lnTo>
                  <a:lnTo>
                    <a:pt x="200672" y="129692"/>
                  </a:lnTo>
                  <a:lnTo>
                    <a:pt x="200774" y="127850"/>
                  </a:lnTo>
                  <a:close/>
                </a:path>
                <a:path w="312420" h="138429">
                  <a:moveTo>
                    <a:pt x="233883" y="125044"/>
                  </a:moveTo>
                  <a:lnTo>
                    <a:pt x="231673" y="121958"/>
                  </a:lnTo>
                  <a:lnTo>
                    <a:pt x="230136" y="119811"/>
                  </a:lnTo>
                  <a:lnTo>
                    <a:pt x="222161" y="108686"/>
                  </a:lnTo>
                  <a:lnTo>
                    <a:pt x="222097" y="117894"/>
                  </a:lnTo>
                  <a:lnTo>
                    <a:pt x="215493" y="119811"/>
                  </a:lnTo>
                  <a:lnTo>
                    <a:pt x="215912" y="108686"/>
                  </a:lnTo>
                  <a:lnTo>
                    <a:pt x="222097" y="117894"/>
                  </a:lnTo>
                  <a:lnTo>
                    <a:pt x="222097" y="108597"/>
                  </a:lnTo>
                  <a:lnTo>
                    <a:pt x="217309" y="101892"/>
                  </a:lnTo>
                  <a:lnTo>
                    <a:pt x="211188" y="103657"/>
                  </a:lnTo>
                  <a:lnTo>
                    <a:pt x="209448" y="132130"/>
                  </a:lnTo>
                  <a:lnTo>
                    <a:pt x="215099" y="130479"/>
                  </a:lnTo>
                  <a:lnTo>
                    <a:pt x="215303" y="124726"/>
                  </a:lnTo>
                  <a:lnTo>
                    <a:pt x="224828" y="121958"/>
                  </a:lnTo>
                  <a:lnTo>
                    <a:pt x="228053" y="126746"/>
                  </a:lnTo>
                  <a:lnTo>
                    <a:pt x="233883" y="125044"/>
                  </a:lnTo>
                  <a:close/>
                </a:path>
                <a:path w="312420" h="138429">
                  <a:moveTo>
                    <a:pt x="254050" y="102450"/>
                  </a:moveTo>
                  <a:lnTo>
                    <a:pt x="248132" y="92329"/>
                  </a:lnTo>
                  <a:lnTo>
                    <a:pt x="248132" y="101777"/>
                  </a:lnTo>
                  <a:lnTo>
                    <a:pt x="247357" y="103517"/>
                  </a:lnTo>
                  <a:lnTo>
                    <a:pt x="246583" y="104216"/>
                  </a:lnTo>
                  <a:lnTo>
                    <a:pt x="240817" y="106730"/>
                  </a:lnTo>
                  <a:lnTo>
                    <a:pt x="237655" y="99504"/>
                  </a:lnTo>
                  <a:lnTo>
                    <a:pt x="243420" y="96977"/>
                  </a:lnTo>
                  <a:lnTo>
                    <a:pt x="244436" y="96862"/>
                  </a:lnTo>
                  <a:lnTo>
                    <a:pt x="246214" y="97383"/>
                  </a:lnTo>
                  <a:lnTo>
                    <a:pt x="246926" y="98145"/>
                  </a:lnTo>
                  <a:lnTo>
                    <a:pt x="248043" y="100698"/>
                  </a:lnTo>
                  <a:lnTo>
                    <a:pt x="248132" y="101777"/>
                  </a:lnTo>
                  <a:lnTo>
                    <a:pt x="248132" y="92329"/>
                  </a:lnTo>
                  <a:lnTo>
                    <a:pt x="245859" y="91592"/>
                  </a:lnTo>
                  <a:lnTo>
                    <a:pt x="243636" y="91795"/>
                  </a:lnTo>
                  <a:lnTo>
                    <a:pt x="230657" y="97472"/>
                  </a:lnTo>
                  <a:lnTo>
                    <a:pt x="241427" y="122072"/>
                  </a:lnTo>
                  <a:lnTo>
                    <a:pt x="246545" y="119837"/>
                  </a:lnTo>
                  <a:lnTo>
                    <a:pt x="242684" y="110998"/>
                  </a:lnTo>
                  <a:lnTo>
                    <a:pt x="250456" y="107594"/>
                  </a:lnTo>
                  <a:lnTo>
                    <a:pt x="251498" y="106730"/>
                  </a:lnTo>
                  <a:lnTo>
                    <a:pt x="252234" y="106108"/>
                  </a:lnTo>
                  <a:lnTo>
                    <a:pt x="254050" y="102450"/>
                  </a:lnTo>
                  <a:close/>
                </a:path>
                <a:path w="312420" h="138429">
                  <a:moveTo>
                    <a:pt x="285673" y="99301"/>
                  </a:moveTo>
                  <a:lnTo>
                    <a:pt x="284772" y="98539"/>
                  </a:lnTo>
                  <a:lnTo>
                    <a:pt x="272491" y="88188"/>
                  </a:lnTo>
                  <a:lnTo>
                    <a:pt x="272491" y="95288"/>
                  </a:lnTo>
                  <a:lnTo>
                    <a:pt x="266560" y="98755"/>
                  </a:lnTo>
                  <a:lnTo>
                    <a:pt x="264223" y="87871"/>
                  </a:lnTo>
                  <a:lnTo>
                    <a:pt x="272491" y="95288"/>
                  </a:lnTo>
                  <a:lnTo>
                    <a:pt x="272491" y="88188"/>
                  </a:lnTo>
                  <a:lnTo>
                    <a:pt x="272122" y="87871"/>
                  </a:lnTo>
                  <a:lnTo>
                    <a:pt x="263906" y="80937"/>
                  </a:lnTo>
                  <a:lnTo>
                    <a:pt x="258419" y="84162"/>
                  </a:lnTo>
                  <a:lnTo>
                    <a:pt x="263715" y="112179"/>
                  </a:lnTo>
                  <a:lnTo>
                    <a:pt x="268795" y="109207"/>
                  </a:lnTo>
                  <a:lnTo>
                    <a:pt x="267589" y="103555"/>
                  </a:lnTo>
                  <a:lnTo>
                    <a:pt x="275780" y="98755"/>
                  </a:lnTo>
                  <a:lnTo>
                    <a:pt x="276148" y="98539"/>
                  </a:lnTo>
                  <a:lnTo>
                    <a:pt x="280416" y="102387"/>
                  </a:lnTo>
                  <a:lnTo>
                    <a:pt x="285673" y="99301"/>
                  </a:lnTo>
                  <a:close/>
                </a:path>
                <a:path w="312420" h="138429">
                  <a:moveTo>
                    <a:pt x="309283" y="81267"/>
                  </a:moveTo>
                  <a:lnTo>
                    <a:pt x="292696" y="60147"/>
                  </a:lnTo>
                  <a:lnTo>
                    <a:pt x="288607" y="63360"/>
                  </a:lnTo>
                  <a:lnTo>
                    <a:pt x="300139" y="78054"/>
                  </a:lnTo>
                  <a:lnTo>
                    <a:pt x="280238" y="69926"/>
                  </a:lnTo>
                  <a:lnTo>
                    <a:pt x="275628" y="73545"/>
                  </a:lnTo>
                  <a:lnTo>
                    <a:pt x="292214" y="94678"/>
                  </a:lnTo>
                  <a:lnTo>
                    <a:pt x="296303" y="91452"/>
                  </a:lnTo>
                  <a:lnTo>
                    <a:pt x="284543" y="76466"/>
                  </a:lnTo>
                  <a:lnTo>
                    <a:pt x="304888" y="84709"/>
                  </a:lnTo>
                  <a:lnTo>
                    <a:pt x="309283" y="81267"/>
                  </a:lnTo>
                  <a:close/>
                </a:path>
                <a:path w="312420" h="138429">
                  <a:moveTo>
                    <a:pt x="312407" y="0"/>
                  </a:moveTo>
                  <a:lnTo>
                    <a:pt x="253949" y="0"/>
                  </a:lnTo>
                  <a:lnTo>
                    <a:pt x="253949" y="28879"/>
                  </a:lnTo>
                  <a:lnTo>
                    <a:pt x="290614" y="28879"/>
                  </a:lnTo>
                  <a:lnTo>
                    <a:pt x="296608" y="22098"/>
                  </a:lnTo>
                  <a:lnTo>
                    <a:pt x="302234" y="14998"/>
                  </a:lnTo>
                  <a:lnTo>
                    <a:pt x="307505" y="7632"/>
                  </a:lnTo>
                  <a:lnTo>
                    <a:pt x="312407" y="0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37">
              <a:extLst>
                <a:ext uri="{FF2B5EF4-FFF2-40B4-BE49-F238E27FC236}">
                  <a16:creationId xmlns:a16="http://schemas.microsoft.com/office/drawing/2014/main" id="{D662D42C-4BE8-CE45-8307-07370E02BD8C}"/>
                </a:ext>
              </a:extLst>
            </p:cNvPr>
            <p:cNvSpPr/>
            <p:nvPr/>
          </p:nvSpPr>
          <p:spPr>
            <a:xfrm>
              <a:off x="5742533" y="9836478"/>
              <a:ext cx="358140" cy="252729"/>
            </a:xfrm>
            <a:custGeom>
              <a:avLst/>
              <a:gdLst/>
              <a:ahLst/>
              <a:cxnLst/>
              <a:rect l="l" t="t" r="r" b="b"/>
              <a:pathLst>
                <a:path w="358139" h="252729">
                  <a:moveTo>
                    <a:pt x="67005" y="251460"/>
                  </a:moveTo>
                  <a:lnTo>
                    <a:pt x="57873" y="251460"/>
                  </a:lnTo>
                  <a:lnTo>
                    <a:pt x="58585" y="252730"/>
                  </a:lnTo>
                  <a:lnTo>
                    <a:pt x="63665" y="252730"/>
                  </a:lnTo>
                  <a:lnTo>
                    <a:pt x="67005" y="251460"/>
                  </a:lnTo>
                  <a:close/>
                </a:path>
                <a:path w="358139" h="252729">
                  <a:moveTo>
                    <a:pt x="153809" y="251460"/>
                  </a:moveTo>
                  <a:lnTo>
                    <a:pt x="67005" y="251460"/>
                  </a:lnTo>
                  <a:lnTo>
                    <a:pt x="69100" y="252730"/>
                  </a:lnTo>
                  <a:lnTo>
                    <a:pt x="136270" y="252730"/>
                  </a:lnTo>
                  <a:lnTo>
                    <a:pt x="153809" y="251460"/>
                  </a:lnTo>
                  <a:close/>
                </a:path>
                <a:path w="358139" h="252729">
                  <a:moveTo>
                    <a:pt x="174853" y="199390"/>
                  </a:moveTo>
                  <a:lnTo>
                    <a:pt x="10706" y="199390"/>
                  </a:lnTo>
                  <a:lnTo>
                    <a:pt x="12458" y="200660"/>
                  </a:lnTo>
                  <a:lnTo>
                    <a:pt x="13855" y="201930"/>
                  </a:lnTo>
                  <a:lnTo>
                    <a:pt x="15608" y="203200"/>
                  </a:lnTo>
                  <a:lnTo>
                    <a:pt x="16128" y="204470"/>
                  </a:lnTo>
                  <a:lnTo>
                    <a:pt x="17017" y="205740"/>
                  </a:lnTo>
                  <a:lnTo>
                    <a:pt x="16840" y="208280"/>
                  </a:lnTo>
                  <a:lnTo>
                    <a:pt x="17538" y="210820"/>
                  </a:lnTo>
                  <a:lnTo>
                    <a:pt x="18770" y="214630"/>
                  </a:lnTo>
                  <a:lnTo>
                    <a:pt x="20002" y="217170"/>
                  </a:lnTo>
                  <a:lnTo>
                    <a:pt x="20180" y="219710"/>
                  </a:lnTo>
                  <a:lnTo>
                    <a:pt x="21399" y="220980"/>
                  </a:lnTo>
                  <a:lnTo>
                    <a:pt x="22097" y="223520"/>
                  </a:lnTo>
                  <a:lnTo>
                    <a:pt x="23494" y="226060"/>
                  </a:lnTo>
                  <a:lnTo>
                    <a:pt x="24561" y="227330"/>
                  </a:lnTo>
                  <a:lnTo>
                    <a:pt x="25438" y="229870"/>
                  </a:lnTo>
                  <a:lnTo>
                    <a:pt x="28587" y="234950"/>
                  </a:lnTo>
                  <a:lnTo>
                    <a:pt x="30873" y="237490"/>
                  </a:lnTo>
                  <a:lnTo>
                    <a:pt x="34378" y="240030"/>
                  </a:lnTo>
                  <a:lnTo>
                    <a:pt x="37007" y="242570"/>
                  </a:lnTo>
                  <a:lnTo>
                    <a:pt x="38760" y="243840"/>
                  </a:lnTo>
                  <a:lnTo>
                    <a:pt x="41744" y="246380"/>
                  </a:lnTo>
                  <a:lnTo>
                    <a:pt x="44030" y="246380"/>
                  </a:lnTo>
                  <a:lnTo>
                    <a:pt x="47891" y="248920"/>
                  </a:lnTo>
                  <a:lnTo>
                    <a:pt x="49644" y="248920"/>
                  </a:lnTo>
                  <a:lnTo>
                    <a:pt x="50342" y="250190"/>
                  </a:lnTo>
                  <a:lnTo>
                    <a:pt x="52971" y="250190"/>
                  </a:lnTo>
                  <a:lnTo>
                    <a:pt x="54203" y="251460"/>
                  </a:lnTo>
                  <a:lnTo>
                    <a:pt x="166268" y="251460"/>
                  </a:lnTo>
                  <a:lnTo>
                    <a:pt x="168719" y="248920"/>
                  </a:lnTo>
                  <a:lnTo>
                    <a:pt x="171881" y="247650"/>
                  </a:lnTo>
                  <a:lnTo>
                    <a:pt x="173799" y="246380"/>
                  </a:lnTo>
                  <a:lnTo>
                    <a:pt x="175031" y="242570"/>
                  </a:lnTo>
                  <a:lnTo>
                    <a:pt x="175386" y="241300"/>
                  </a:lnTo>
                  <a:lnTo>
                    <a:pt x="175564" y="241300"/>
                  </a:lnTo>
                  <a:lnTo>
                    <a:pt x="175564" y="240030"/>
                  </a:lnTo>
                  <a:lnTo>
                    <a:pt x="175742" y="240030"/>
                  </a:lnTo>
                  <a:lnTo>
                    <a:pt x="175907" y="238760"/>
                  </a:lnTo>
                  <a:lnTo>
                    <a:pt x="175564" y="237490"/>
                  </a:lnTo>
                  <a:lnTo>
                    <a:pt x="175907" y="236220"/>
                  </a:lnTo>
                  <a:lnTo>
                    <a:pt x="175742" y="236220"/>
                  </a:lnTo>
                  <a:lnTo>
                    <a:pt x="175209" y="233680"/>
                  </a:lnTo>
                  <a:lnTo>
                    <a:pt x="173799" y="232410"/>
                  </a:lnTo>
                  <a:lnTo>
                    <a:pt x="173456" y="231140"/>
                  </a:lnTo>
                  <a:lnTo>
                    <a:pt x="173100" y="231140"/>
                  </a:lnTo>
                  <a:lnTo>
                    <a:pt x="172745" y="229870"/>
                  </a:lnTo>
                  <a:lnTo>
                    <a:pt x="172046" y="228600"/>
                  </a:lnTo>
                  <a:lnTo>
                    <a:pt x="171348" y="228600"/>
                  </a:lnTo>
                  <a:lnTo>
                    <a:pt x="170129" y="227330"/>
                  </a:lnTo>
                  <a:lnTo>
                    <a:pt x="169252" y="227330"/>
                  </a:lnTo>
                  <a:lnTo>
                    <a:pt x="166966" y="226060"/>
                  </a:lnTo>
                  <a:lnTo>
                    <a:pt x="165214" y="224790"/>
                  </a:lnTo>
                  <a:lnTo>
                    <a:pt x="164515" y="224790"/>
                  </a:lnTo>
                  <a:lnTo>
                    <a:pt x="164858" y="223520"/>
                  </a:lnTo>
                  <a:lnTo>
                    <a:pt x="165036" y="223520"/>
                  </a:lnTo>
                  <a:lnTo>
                    <a:pt x="165214" y="222250"/>
                  </a:lnTo>
                  <a:lnTo>
                    <a:pt x="164515" y="222250"/>
                  </a:lnTo>
                  <a:lnTo>
                    <a:pt x="164680" y="220980"/>
                  </a:lnTo>
                  <a:lnTo>
                    <a:pt x="165557" y="217170"/>
                  </a:lnTo>
                  <a:lnTo>
                    <a:pt x="162928" y="210820"/>
                  </a:lnTo>
                  <a:lnTo>
                    <a:pt x="166966" y="209550"/>
                  </a:lnTo>
                  <a:lnTo>
                    <a:pt x="169773" y="208280"/>
                  </a:lnTo>
                  <a:lnTo>
                    <a:pt x="172745" y="204470"/>
                  </a:lnTo>
                  <a:lnTo>
                    <a:pt x="172580" y="204470"/>
                  </a:lnTo>
                  <a:lnTo>
                    <a:pt x="172923" y="203200"/>
                  </a:lnTo>
                  <a:lnTo>
                    <a:pt x="173621" y="203200"/>
                  </a:lnTo>
                  <a:lnTo>
                    <a:pt x="173621" y="201930"/>
                  </a:lnTo>
                  <a:lnTo>
                    <a:pt x="174155" y="201930"/>
                  </a:lnTo>
                  <a:lnTo>
                    <a:pt x="174688" y="200660"/>
                  </a:lnTo>
                  <a:lnTo>
                    <a:pt x="174853" y="199390"/>
                  </a:lnTo>
                  <a:close/>
                </a:path>
                <a:path w="358139" h="252729">
                  <a:moveTo>
                    <a:pt x="338137" y="222250"/>
                  </a:moveTo>
                  <a:lnTo>
                    <a:pt x="194144" y="222250"/>
                  </a:lnTo>
                  <a:lnTo>
                    <a:pt x="194665" y="223520"/>
                  </a:lnTo>
                  <a:lnTo>
                    <a:pt x="194144" y="224790"/>
                  </a:lnTo>
                  <a:lnTo>
                    <a:pt x="191706" y="224790"/>
                  </a:lnTo>
                  <a:lnTo>
                    <a:pt x="192049" y="226060"/>
                  </a:lnTo>
                  <a:lnTo>
                    <a:pt x="190639" y="226060"/>
                  </a:lnTo>
                  <a:lnTo>
                    <a:pt x="188544" y="227330"/>
                  </a:lnTo>
                  <a:lnTo>
                    <a:pt x="187312" y="229870"/>
                  </a:lnTo>
                  <a:lnTo>
                    <a:pt x="186423" y="232410"/>
                  </a:lnTo>
                  <a:lnTo>
                    <a:pt x="185902" y="232410"/>
                  </a:lnTo>
                  <a:lnTo>
                    <a:pt x="185902" y="233680"/>
                  </a:lnTo>
                  <a:lnTo>
                    <a:pt x="185724" y="233680"/>
                  </a:lnTo>
                  <a:lnTo>
                    <a:pt x="184683" y="237490"/>
                  </a:lnTo>
                  <a:lnTo>
                    <a:pt x="186258" y="241300"/>
                  </a:lnTo>
                  <a:lnTo>
                    <a:pt x="187490" y="243840"/>
                  </a:lnTo>
                  <a:lnTo>
                    <a:pt x="189229" y="246380"/>
                  </a:lnTo>
                  <a:lnTo>
                    <a:pt x="193624" y="247650"/>
                  </a:lnTo>
                  <a:lnTo>
                    <a:pt x="197129" y="250190"/>
                  </a:lnTo>
                  <a:lnTo>
                    <a:pt x="199593" y="251460"/>
                  </a:lnTo>
                  <a:lnTo>
                    <a:pt x="202387" y="250190"/>
                  </a:lnTo>
                  <a:lnTo>
                    <a:pt x="298856" y="250190"/>
                  </a:lnTo>
                  <a:lnTo>
                    <a:pt x="300964" y="248920"/>
                  </a:lnTo>
                  <a:lnTo>
                    <a:pt x="302526" y="248920"/>
                  </a:lnTo>
                  <a:lnTo>
                    <a:pt x="303060" y="247650"/>
                  </a:lnTo>
                  <a:lnTo>
                    <a:pt x="306920" y="247650"/>
                  </a:lnTo>
                  <a:lnTo>
                    <a:pt x="310603" y="246380"/>
                  </a:lnTo>
                  <a:lnTo>
                    <a:pt x="312178" y="246380"/>
                  </a:lnTo>
                  <a:lnTo>
                    <a:pt x="312356" y="245110"/>
                  </a:lnTo>
                  <a:lnTo>
                    <a:pt x="313588" y="245110"/>
                  </a:lnTo>
                  <a:lnTo>
                    <a:pt x="316039" y="243840"/>
                  </a:lnTo>
                  <a:lnTo>
                    <a:pt x="319557" y="242570"/>
                  </a:lnTo>
                  <a:lnTo>
                    <a:pt x="321830" y="240030"/>
                  </a:lnTo>
                  <a:lnTo>
                    <a:pt x="323240" y="240030"/>
                  </a:lnTo>
                  <a:lnTo>
                    <a:pt x="323938" y="238760"/>
                  </a:lnTo>
                  <a:lnTo>
                    <a:pt x="325158" y="237490"/>
                  </a:lnTo>
                  <a:lnTo>
                    <a:pt x="326732" y="237490"/>
                  </a:lnTo>
                  <a:lnTo>
                    <a:pt x="327444" y="236220"/>
                  </a:lnTo>
                  <a:lnTo>
                    <a:pt x="328498" y="234950"/>
                  </a:lnTo>
                  <a:lnTo>
                    <a:pt x="330250" y="233680"/>
                  </a:lnTo>
                  <a:lnTo>
                    <a:pt x="331469" y="231140"/>
                  </a:lnTo>
                  <a:lnTo>
                    <a:pt x="332879" y="231140"/>
                  </a:lnTo>
                  <a:lnTo>
                    <a:pt x="334276" y="227330"/>
                  </a:lnTo>
                  <a:lnTo>
                    <a:pt x="336905" y="226060"/>
                  </a:lnTo>
                  <a:lnTo>
                    <a:pt x="338137" y="222250"/>
                  </a:lnTo>
                  <a:close/>
                </a:path>
                <a:path w="358139" h="252729">
                  <a:moveTo>
                    <a:pt x="232206" y="250190"/>
                  </a:moveTo>
                  <a:lnTo>
                    <a:pt x="202387" y="250190"/>
                  </a:lnTo>
                  <a:lnTo>
                    <a:pt x="204673" y="251460"/>
                  </a:lnTo>
                  <a:lnTo>
                    <a:pt x="229577" y="251460"/>
                  </a:lnTo>
                  <a:lnTo>
                    <a:pt x="232206" y="250190"/>
                  </a:lnTo>
                  <a:close/>
                </a:path>
                <a:path w="358139" h="252729">
                  <a:moveTo>
                    <a:pt x="236232" y="250190"/>
                  </a:moveTo>
                  <a:lnTo>
                    <a:pt x="232206" y="250190"/>
                  </a:lnTo>
                  <a:lnTo>
                    <a:pt x="233781" y="251460"/>
                  </a:lnTo>
                  <a:lnTo>
                    <a:pt x="236232" y="250190"/>
                  </a:lnTo>
                  <a:close/>
                </a:path>
                <a:path w="358139" h="252729">
                  <a:moveTo>
                    <a:pt x="245767" y="250190"/>
                  </a:moveTo>
                  <a:lnTo>
                    <a:pt x="236232" y="250190"/>
                  </a:lnTo>
                  <a:lnTo>
                    <a:pt x="237997" y="251460"/>
                  </a:lnTo>
                  <a:lnTo>
                    <a:pt x="245767" y="250190"/>
                  </a:lnTo>
                  <a:close/>
                </a:path>
                <a:path w="358139" h="252729">
                  <a:moveTo>
                    <a:pt x="279031" y="250190"/>
                  </a:moveTo>
                  <a:lnTo>
                    <a:pt x="274294" y="250190"/>
                  </a:lnTo>
                  <a:lnTo>
                    <a:pt x="276224" y="251460"/>
                  </a:lnTo>
                  <a:lnTo>
                    <a:pt x="279031" y="250190"/>
                  </a:lnTo>
                  <a:close/>
                </a:path>
                <a:path w="358139" h="252729">
                  <a:moveTo>
                    <a:pt x="283933" y="250190"/>
                  </a:moveTo>
                  <a:lnTo>
                    <a:pt x="279031" y="250190"/>
                  </a:lnTo>
                  <a:lnTo>
                    <a:pt x="280962" y="251460"/>
                  </a:lnTo>
                  <a:lnTo>
                    <a:pt x="282359" y="251460"/>
                  </a:lnTo>
                  <a:lnTo>
                    <a:pt x="283933" y="250190"/>
                  </a:lnTo>
                  <a:close/>
                </a:path>
                <a:path w="358139" h="252729">
                  <a:moveTo>
                    <a:pt x="305523" y="247650"/>
                  </a:moveTo>
                  <a:lnTo>
                    <a:pt x="303060" y="247650"/>
                  </a:lnTo>
                  <a:lnTo>
                    <a:pt x="305168" y="248920"/>
                  </a:lnTo>
                  <a:lnTo>
                    <a:pt x="305523" y="247650"/>
                  </a:lnTo>
                  <a:close/>
                </a:path>
                <a:path w="358139" h="252729">
                  <a:moveTo>
                    <a:pt x="175564" y="234950"/>
                  </a:moveTo>
                  <a:lnTo>
                    <a:pt x="175742" y="236220"/>
                  </a:lnTo>
                  <a:lnTo>
                    <a:pt x="175907" y="236220"/>
                  </a:lnTo>
                  <a:lnTo>
                    <a:pt x="175564" y="234950"/>
                  </a:lnTo>
                  <a:close/>
                </a:path>
                <a:path w="358139" h="252729">
                  <a:moveTo>
                    <a:pt x="341299" y="215900"/>
                  </a:moveTo>
                  <a:lnTo>
                    <a:pt x="194843" y="215900"/>
                  </a:lnTo>
                  <a:lnTo>
                    <a:pt x="194665" y="217170"/>
                  </a:lnTo>
                  <a:lnTo>
                    <a:pt x="194487" y="217170"/>
                  </a:lnTo>
                  <a:lnTo>
                    <a:pt x="194843" y="218440"/>
                  </a:lnTo>
                  <a:lnTo>
                    <a:pt x="194665" y="220980"/>
                  </a:lnTo>
                  <a:lnTo>
                    <a:pt x="195198" y="222250"/>
                  </a:lnTo>
                  <a:lnTo>
                    <a:pt x="338658" y="222250"/>
                  </a:lnTo>
                  <a:lnTo>
                    <a:pt x="338480" y="220980"/>
                  </a:lnTo>
                  <a:lnTo>
                    <a:pt x="339013" y="220980"/>
                  </a:lnTo>
                  <a:lnTo>
                    <a:pt x="339356" y="219710"/>
                  </a:lnTo>
                  <a:lnTo>
                    <a:pt x="339712" y="219710"/>
                  </a:lnTo>
                  <a:lnTo>
                    <a:pt x="339890" y="218440"/>
                  </a:lnTo>
                  <a:lnTo>
                    <a:pt x="340944" y="218440"/>
                  </a:lnTo>
                  <a:lnTo>
                    <a:pt x="341299" y="215900"/>
                  </a:lnTo>
                  <a:close/>
                </a:path>
                <a:path w="358139" h="252729">
                  <a:moveTo>
                    <a:pt x="341477" y="215900"/>
                  </a:moveTo>
                  <a:lnTo>
                    <a:pt x="341299" y="215900"/>
                  </a:lnTo>
                  <a:lnTo>
                    <a:pt x="341477" y="217170"/>
                  </a:lnTo>
                  <a:lnTo>
                    <a:pt x="341477" y="215900"/>
                  </a:lnTo>
                  <a:close/>
                </a:path>
                <a:path w="358139" h="252729">
                  <a:moveTo>
                    <a:pt x="343230" y="210820"/>
                  </a:moveTo>
                  <a:lnTo>
                    <a:pt x="194665" y="210820"/>
                  </a:lnTo>
                  <a:lnTo>
                    <a:pt x="194843" y="212090"/>
                  </a:lnTo>
                  <a:lnTo>
                    <a:pt x="194487" y="213360"/>
                  </a:lnTo>
                  <a:lnTo>
                    <a:pt x="194487" y="215900"/>
                  </a:lnTo>
                  <a:lnTo>
                    <a:pt x="341655" y="215900"/>
                  </a:lnTo>
                  <a:lnTo>
                    <a:pt x="341820" y="214630"/>
                  </a:lnTo>
                  <a:lnTo>
                    <a:pt x="341820" y="213360"/>
                  </a:lnTo>
                  <a:lnTo>
                    <a:pt x="343395" y="213360"/>
                  </a:lnTo>
                  <a:lnTo>
                    <a:pt x="343395" y="211431"/>
                  </a:lnTo>
                  <a:lnTo>
                    <a:pt x="343230" y="210820"/>
                  </a:lnTo>
                  <a:close/>
                </a:path>
                <a:path w="358139" h="252729">
                  <a:moveTo>
                    <a:pt x="343395" y="210820"/>
                  </a:moveTo>
                  <a:lnTo>
                    <a:pt x="343395" y="211431"/>
                  </a:lnTo>
                  <a:lnTo>
                    <a:pt x="343573" y="212090"/>
                  </a:lnTo>
                  <a:lnTo>
                    <a:pt x="343395" y="210820"/>
                  </a:lnTo>
                  <a:close/>
                </a:path>
                <a:path w="358139" h="252729">
                  <a:moveTo>
                    <a:pt x="343395" y="209550"/>
                  </a:moveTo>
                  <a:lnTo>
                    <a:pt x="193268" y="209550"/>
                  </a:lnTo>
                  <a:lnTo>
                    <a:pt x="194144" y="210820"/>
                  </a:lnTo>
                  <a:lnTo>
                    <a:pt x="343573" y="210820"/>
                  </a:lnTo>
                  <a:lnTo>
                    <a:pt x="343395" y="209550"/>
                  </a:lnTo>
                  <a:close/>
                </a:path>
                <a:path w="358139" h="252729">
                  <a:moveTo>
                    <a:pt x="184505" y="191770"/>
                  </a:moveTo>
                  <a:lnTo>
                    <a:pt x="184149" y="195580"/>
                  </a:lnTo>
                  <a:lnTo>
                    <a:pt x="184505" y="198120"/>
                  </a:lnTo>
                  <a:lnTo>
                    <a:pt x="184683" y="200660"/>
                  </a:lnTo>
                  <a:lnTo>
                    <a:pt x="186093" y="201930"/>
                  </a:lnTo>
                  <a:lnTo>
                    <a:pt x="185902" y="204470"/>
                  </a:lnTo>
                  <a:lnTo>
                    <a:pt x="187667" y="205740"/>
                  </a:lnTo>
                  <a:lnTo>
                    <a:pt x="189585" y="207010"/>
                  </a:lnTo>
                  <a:lnTo>
                    <a:pt x="191173" y="208280"/>
                  </a:lnTo>
                  <a:lnTo>
                    <a:pt x="192227" y="209550"/>
                  </a:lnTo>
                  <a:lnTo>
                    <a:pt x="343915" y="209550"/>
                  </a:lnTo>
                  <a:lnTo>
                    <a:pt x="343915" y="208280"/>
                  </a:lnTo>
                  <a:lnTo>
                    <a:pt x="345160" y="207010"/>
                  </a:lnTo>
                  <a:lnTo>
                    <a:pt x="343750" y="205740"/>
                  </a:lnTo>
                  <a:lnTo>
                    <a:pt x="344627" y="204470"/>
                  </a:lnTo>
                  <a:lnTo>
                    <a:pt x="345325" y="201930"/>
                  </a:lnTo>
                  <a:lnTo>
                    <a:pt x="345325" y="200660"/>
                  </a:lnTo>
                  <a:lnTo>
                    <a:pt x="344093" y="198120"/>
                  </a:lnTo>
                  <a:lnTo>
                    <a:pt x="347256" y="196850"/>
                  </a:lnTo>
                  <a:lnTo>
                    <a:pt x="348132" y="195580"/>
                  </a:lnTo>
                  <a:lnTo>
                    <a:pt x="348487" y="195580"/>
                  </a:lnTo>
                  <a:lnTo>
                    <a:pt x="349364" y="194310"/>
                  </a:lnTo>
                  <a:lnTo>
                    <a:pt x="350939" y="194310"/>
                  </a:lnTo>
                  <a:lnTo>
                    <a:pt x="350583" y="193040"/>
                  </a:lnTo>
                  <a:lnTo>
                    <a:pt x="185381" y="193040"/>
                  </a:lnTo>
                  <a:lnTo>
                    <a:pt x="184505" y="191770"/>
                  </a:lnTo>
                  <a:close/>
                </a:path>
                <a:path w="358139" h="252729">
                  <a:moveTo>
                    <a:pt x="173989" y="201930"/>
                  </a:moveTo>
                  <a:lnTo>
                    <a:pt x="173621" y="201930"/>
                  </a:lnTo>
                  <a:lnTo>
                    <a:pt x="173799" y="203200"/>
                  </a:lnTo>
                  <a:lnTo>
                    <a:pt x="173989" y="201930"/>
                  </a:lnTo>
                  <a:close/>
                </a:path>
                <a:path w="358139" h="252729">
                  <a:moveTo>
                    <a:pt x="174853" y="196850"/>
                  </a:moveTo>
                  <a:lnTo>
                    <a:pt x="8597" y="196850"/>
                  </a:lnTo>
                  <a:lnTo>
                    <a:pt x="9994" y="199390"/>
                  </a:lnTo>
                  <a:lnTo>
                    <a:pt x="174688" y="199390"/>
                  </a:lnTo>
                  <a:lnTo>
                    <a:pt x="175031" y="198120"/>
                  </a:lnTo>
                  <a:lnTo>
                    <a:pt x="174853" y="196850"/>
                  </a:lnTo>
                  <a:close/>
                </a:path>
                <a:path w="358139" h="252729">
                  <a:moveTo>
                    <a:pt x="170129" y="185420"/>
                  </a:moveTo>
                  <a:lnTo>
                    <a:pt x="6845" y="185420"/>
                  </a:lnTo>
                  <a:lnTo>
                    <a:pt x="6489" y="186690"/>
                  </a:lnTo>
                  <a:lnTo>
                    <a:pt x="3682" y="186690"/>
                  </a:lnTo>
                  <a:lnTo>
                    <a:pt x="2108" y="187960"/>
                  </a:lnTo>
                  <a:lnTo>
                    <a:pt x="1054" y="189230"/>
                  </a:lnTo>
                  <a:lnTo>
                    <a:pt x="0" y="189230"/>
                  </a:lnTo>
                  <a:lnTo>
                    <a:pt x="355" y="190500"/>
                  </a:lnTo>
                  <a:lnTo>
                    <a:pt x="2108" y="194310"/>
                  </a:lnTo>
                  <a:lnTo>
                    <a:pt x="7365" y="196850"/>
                  </a:lnTo>
                  <a:lnTo>
                    <a:pt x="175564" y="196850"/>
                  </a:lnTo>
                  <a:lnTo>
                    <a:pt x="175386" y="195580"/>
                  </a:lnTo>
                  <a:lnTo>
                    <a:pt x="174510" y="194310"/>
                  </a:lnTo>
                  <a:lnTo>
                    <a:pt x="175031" y="191770"/>
                  </a:lnTo>
                  <a:lnTo>
                    <a:pt x="173621" y="190500"/>
                  </a:lnTo>
                  <a:lnTo>
                    <a:pt x="173100" y="187960"/>
                  </a:lnTo>
                  <a:lnTo>
                    <a:pt x="170814" y="186690"/>
                  </a:lnTo>
                  <a:lnTo>
                    <a:pt x="170129" y="185420"/>
                  </a:lnTo>
                  <a:close/>
                </a:path>
                <a:path w="358139" h="252729">
                  <a:moveTo>
                    <a:pt x="357250" y="186690"/>
                  </a:moveTo>
                  <a:lnTo>
                    <a:pt x="186093" y="186690"/>
                  </a:lnTo>
                  <a:lnTo>
                    <a:pt x="186093" y="189230"/>
                  </a:lnTo>
                  <a:lnTo>
                    <a:pt x="184683" y="189230"/>
                  </a:lnTo>
                  <a:lnTo>
                    <a:pt x="185381" y="193040"/>
                  </a:lnTo>
                  <a:lnTo>
                    <a:pt x="351459" y="193040"/>
                  </a:lnTo>
                  <a:lnTo>
                    <a:pt x="353212" y="190500"/>
                  </a:lnTo>
                  <a:lnTo>
                    <a:pt x="356019" y="189230"/>
                  </a:lnTo>
                  <a:lnTo>
                    <a:pt x="357250" y="186690"/>
                  </a:lnTo>
                  <a:close/>
                </a:path>
                <a:path w="358139" h="252729">
                  <a:moveTo>
                    <a:pt x="185902" y="187960"/>
                  </a:moveTo>
                  <a:lnTo>
                    <a:pt x="185902" y="189230"/>
                  </a:lnTo>
                  <a:lnTo>
                    <a:pt x="186093" y="189230"/>
                  </a:lnTo>
                  <a:lnTo>
                    <a:pt x="185902" y="187960"/>
                  </a:lnTo>
                  <a:close/>
                </a:path>
                <a:path w="358139" h="252729">
                  <a:moveTo>
                    <a:pt x="187312" y="185420"/>
                  </a:moveTo>
                  <a:lnTo>
                    <a:pt x="186969" y="186690"/>
                  </a:lnTo>
                  <a:lnTo>
                    <a:pt x="187134" y="186690"/>
                  </a:lnTo>
                  <a:lnTo>
                    <a:pt x="187312" y="185420"/>
                  </a:lnTo>
                  <a:close/>
                </a:path>
                <a:path w="358139" h="252729">
                  <a:moveTo>
                    <a:pt x="352691" y="181610"/>
                  </a:moveTo>
                  <a:lnTo>
                    <a:pt x="191528" y="181610"/>
                  </a:lnTo>
                  <a:lnTo>
                    <a:pt x="191706" y="182880"/>
                  </a:lnTo>
                  <a:lnTo>
                    <a:pt x="189229" y="182880"/>
                  </a:lnTo>
                  <a:lnTo>
                    <a:pt x="188544" y="184150"/>
                  </a:lnTo>
                  <a:lnTo>
                    <a:pt x="187490" y="185420"/>
                  </a:lnTo>
                  <a:lnTo>
                    <a:pt x="187312" y="186690"/>
                  </a:lnTo>
                  <a:lnTo>
                    <a:pt x="357428" y="186690"/>
                  </a:lnTo>
                  <a:lnTo>
                    <a:pt x="357593" y="185420"/>
                  </a:lnTo>
                  <a:lnTo>
                    <a:pt x="355676" y="184150"/>
                  </a:lnTo>
                  <a:lnTo>
                    <a:pt x="352691" y="181610"/>
                  </a:lnTo>
                  <a:close/>
                </a:path>
                <a:path w="358139" h="252729">
                  <a:moveTo>
                    <a:pt x="253784" y="143510"/>
                  </a:moveTo>
                  <a:lnTo>
                    <a:pt x="13157" y="143510"/>
                  </a:lnTo>
                  <a:lnTo>
                    <a:pt x="12814" y="147320"/>
                  </a:lnTo>
                  <a:lnTo>
                    <a:pt x="11582" y="149860"/>
                  </a:lnTo>
                  <a:lnTo>
                    <a:pt x="11641" y="151130"/>
                  </a:lnTo>
                  <a:lnTo>
                    <a:pt x="11760" y="154940"/>
                  </a:lnTo>
                  <a:lnTo>
                    <a:pt x="11404" y="154940"/>
                  </a:lnTo>
                  <a:lnTo>
                    <a:pt x="11048" y="156210"/>
                  </a:lnTo>
                  <a:lnTo>
                    <a:pt x="11760" y="157480"/>
                  </a:lnTo>
                  <a:lnTo>
                    <a:pt x="11226" y="157480"/>
                  </a:lnTo>
                  <a:lnTo>
                    <a:pt x="10350" y="161290"/>
                  </a:lnTo>
                  <a:lnTo>
                    <a:pt x="10883" y="163830"/>
                  </a:lnTo>
                  <a:lnTo>
                    <a:pt x="10706" y="166370"/>
                  </a:lnTo>
                  <a:lnTo>
                    <a:pt x="11226" y="171450"/>
                  </a:lnTo>
                  <a:lnTo>
                    <a:pt x="10172" y="177800"/>
                  </a:lnTo>
                  <a:lnTo>
                    <a:pt x="11048" y="184150"/>
                  </a:lnTo>
                  <a:lnTo>
                    <a:pt x="11404" y="185420"/>
                  </a:lnTo>
                  <a:lnTo>
                    <a:pt x="169951" y="185420"/>
                  </a:lnTo>
                  <a:lnTo>
                    <a:pt x="169595" y="184150"/>
                  </a:lnTo>
                  <a:lnTo>
                    <a:pt x="168719" y="184150"/>
                  </a:lnTo>
                  <a:lnTo>
                    <a:pt x="168135" y="182880"/>
                  </a:lnTo>
                  <a:lnTo>
                    <a:pt x="114350" y="182880"/>
                  </a:lnTo>
                  <a:lnTo>
                    <a:pt x="113474" y="181610"/>
                  </a:lnTo>
                  <a:lnTo>
                    <a:pt x="113296" y="181610"/>
                  </a:lnTo>
                  <a:lnTo>
                    <a:pt x="112598" y="180340"/>
                  </a:lnTo>
                  <a:lnTo>
                    <a:pt x="113296" y="177800"/>
                  </a:lnTo>
                  <a:lnTo>
                    <a:pt x="112420" y="176530"/>
                  </a:lnTo>
                  <a:lnTo>
                    <a:pt x="112598" y="175260"/>
                  </a:lnTo>
                  <a:lnTo>
                    <a:pt x="111721" y="173990"/>
                  </a:lnTo>
                  <a:lnTo>
                    <a:pt x="111899" y="172720"/>
                  </a:lnTo>
                  <a:lnTo>
                    <a:pt x="148907" y="172720"/>
                  </a:lnTo>
                  <a:lnTo>
                    <a:pt x="151714" y="171450"/>
                  </a:lnTo>
                  <a:lnTo>
                    <a:pt x="156616" y="171450"/>
                  </a:lnTo>
                  <a:lnTo>
                    <a:pt x="156616" y="170180"/>
                  </a:lnTo>
                  <a:lnTo>
                    <a:pt x="196430" y="170180"/>
                  </a:lnTo>
                  <a:lnTo>
                    <a:pt x="197662" y="168910"/>
                  </a:lnTo>
                  <a:lnTo>
                    <a:pt x="245979" y="168910"/>
                  </a:lnTo>
                  <a:lnTo>
                    <a:pt x="246773" y="167640"/>
                  </a:lnTo>
                  <a:lnTo>
                    <a:pt x="247459" y="165100"/>
                  </a:lnTo>
                  <a:lnTo>
                    <a:pt x="250456" y="161290"/>
                  </a:lnTo>
                  <a:lnTo>
                    <a:pt x="250977" y="161290"/>
                  </a:lnTo>
                  <a:lnTo>
                    <a:pt x="250977" y="160020"/>
                  </a:lnTo>
                  <a:lnTo>
                    <a:pt x="251332" y="160020"/>
                  </a:lnTo>
                  <a:lnTo>
                    <a:pt x="251332" y="158750"/>
                  </a:lnTo>
                  <a:lnTo>
                    <a:pt x="251853" y="157480"/>
                  </a:lnTo>
                  <a:lnTo>
                    <a:pt x="251853" y="156210"/>
                  </a:lnTo>
                  <a:lnTo>
                    <a:pt x="252031" y="156210"/>
                  </a:lnTo>
                  <a:lnTo>
                    <a:pt x="252374" y="154940"/>
                  </a:lnTo>
                  <a:lnTo>
                    <a:pt x="252374" y="153670"/>
                  </a:lnTo>
                  <a:lnTo>
                    <a:pt x="252539" y="152400"/>
                  </a:lnTo>
                  <a:lnTo>
                    <a:pt x="252539" y="151130"/>
                  </a:lnTo>
                  <a:lnTo>
                    <a:pt x="253250" y="151130"/>
                  </a:lnTo>
                  <a:lnTo>
                    <a:pt x="253130" y="149415"/>
                  </a:lnTo>
                  <a:lnTo>
                    <a:pt x="252907" y="148590"/>
                  </a:lnTo>
                  <a:lnTo>
                    <a:pt x="253072" y="147320"/>
                  </a:lnTo>
                  <a:lnTo>
                    <a:pt x="253250" y="147320"/>
                  </a:lnTo>
                  <a:lnTo>
                    <a:pt x="253949" y="146050"/>
                  </a:lnTo>
                  <a:lnTo>
                    <a:pt x="253250" y="144780"/>
                  </a:lnTo>
                  <a:lnTo>
                    <a:pt x="253784" y="143510"/>
                  </a:lnTo>
                  <a:close/>
                </a:path>
                <a:path w="358139" h="252729">
                  <a:moveTo>
                    <a:pt x="166966" y="180340"/>
                  </a:moveTo>
                  <a:lnTo>
                    <a:pt x="165214" y="181610"/>
                  </a:lnTo>
                  <a:lnTo>
                    <a:pt x="115227" y="181610"/>
                  </a:lnTo>
                  <a:lnTo>
                    <a:pt x="114350" y="182880"/>
                  </a:lnTo>
                  <a:lnTo>
                    <a:pt x="168135" y="182880"/>
                  </a:lnTo>
                  <a:lnTo>
                    <a:pt x="166966" y="180340"/>
                  </a:lnTo>
                  <a:close/>
                </a:path>
                <a:path w="358139" h="252729">
                  <a:moveTo>
                    <a:pt x="190830" y="181610"/>
                  </a:moveTo>
                  <a:lnTo>
                    <a:pt x="189763" y="182880"/>
                  </a:lnTo>
                  <a:lnTo>
                    <a:pt x="191706" y="182880"/>
                  </a:lnTo>
                  <a:lnTo>
                    <a:pt x="190830" y="181610"/>
                  </a:lnTo>
                  <a:close/>
                </a:path>
                <a:path w="358139" h="252729">
                  <a:moveTo>
                    <a:pt x="162585" y="179070"/>
                  </a:moveTo>
                  <a:lnTo>
                    <a:pt x="134175" y="179070"/>
                  </a:lnTo>
                  <a:lnTo>
                    <a:pt x="131533" y="180340"/>
                  </a:lnTo>
                  <a:lnTo>
                    <a:pt x="123469" y="180340"/>
                  </a:lnTo>
                  <a:lnTo>
                    <a:pt x="123291" y="181610"/>
                  </a:lnTo>
                  <a:lnTo>
                    <a:pt x="165214" y="181610"/>
                  </a:lnTo>
                  <a:lnTo>
                    <a:pt x="162585" y="179070"/>
                  </a:lnTo>
                  <a:close/>
                </a:path>
                <a:path w="358139" h="252729">
                  <a:moveTo>
                    <a:pt x="238696" y="180340"/>
                  </a:moveTo>
                  <a:lnTo>
                    <a:pt x="192570" y="180340"/>
                  </a:lnTo>
                  <a:lnTo>
                    <a:pt x="192049" y="181610"/>
                  </a:lnTo>
                  <a:lnTo>
                    <a:pt x="239217" y="181610"/>
                  </a:lnTo>
                  <a:lnTo>
                    <a:pt x="238696" y="180340"/>
                  </a:lnTo>
                  <a:close/>
                </a:path>
                <a:path w="358139" h="252729">
                  <a:moveTo>
                    <a:pt x="349008" y="180340"/>
                  </a:moveTo>
                  <a:lnTo>
                    <a:pt x="244474" y="180340"/>
                  </a:lnTo>
                  <a:lnTo>
                    <a:pt x="244474" y="181610"/>
                  </a:lnTo>
                  <a:lnTo>
                    <a:pt x="349529" y="181610"/>
                  </a:lnTo>
                  <a:lnTo>
                    <a:pt x="349008" y="180340"/>
                  </a:lnTo>
                  <a:close/>
                </a:path>
                <a:path w="358139" h="252729">
                  <a:moveTo>
                    <a:pt x="350062" y="180340"/>
                  </a:moveTo>
                  <a:lnTo>
                    <a:pt x="349529" y="181610"/>
                  </a:lnTo>
                  <a:lnTo>
                    <a:pt x="350062" y="181610"/>
                  </a:lnTo>
                  <a:lnTo>
                    <a:pt x="350062" y="180340"/>
                  </a:lnTo>
                  <a:close/>
                </a:path>
                <a:path w="358139" h="252729">
                  <a:moveTo>
                    <a:pt x="231330" y="179070"/>
                  </a:moveTo>
                  <a:lnTo>
                    <a:pt x="194665" y="179070"/>
                  </a:lnTo>
                  <a:lnTo>
                    <a:pt x="194843" y="180340"/>
                  </a:lnTo>
                  <a:lnTo>
                    <a:pt x="232206" y="180340"/>
                  </a:lnTo>
                  <a:lnTo>
                    <a:pt x="231330" y="179070"/>
                  </a:lnTo>
                  <a:close/>
                </a:path>
                <a:path w="358139" h="252729">
                  <a:moveTo>
                    <a:pt x="265874" y="167640"/>
                  </a:moveTo>
                  <a:lnTo>
                    <a:pt x="249910" y="167640"/>
                  </a:lnTo>
                  <a:lnTo>
                    <a:pt x="248157" y="170180"/>
                  </a:lnTo>
                  <a:lnTo>
                    <a:pt x="247637" y="171450"/>
                  </a:lnTo>
                  <a:lnTo>
                    <a:pt x="246595" y="172720"/>
                  </a:lnTo>
                  <a:lnTo>
                    <a:pt x="246240" y="172720"/>
                  </a:lnTo>
                  <a:lnTo>
                    <a:pt x="246062" y="173990"/>
                  </a:lnTo>
                  <a:lnTo>
                    <a:pt x="245541" y="173990"/>
                  </a:lnTo>
                  <a:lnTo>
                    <a:pt x="245719" y="175260"/>
                  </a:lnTo>
                  <a:lnTo>
                    <a:pt x="245008" y="176530"/>
                  </a:lnTo>
                  <a:lnTo>
                    <a:pt x="244474" y="176530"/>
                  </a:lnTo>
                  <a:lnTo>
                    <a:pt x="244830" y="179070"/>
                  </a:lnTo>
                  <a:lnTo>
                    <a:pt x="245008" y="179070"/>
                  </a:lnTo>
                  <a:lnTo>
                    <a:pt x="244830" y="180340"/>
                  </a:lnTo>
                  <a:lnTo>
                    <a:pt x="347611" y="180340"/>
                  </a:lnTo>
                  <a:lnTo>
                    <a:pt x="347789" y="179070"/>
                  </a:lnTo>
                  <a:lnTo>
                    <a:pt x="347256" y="175260"/>
                  </a:lnTo>
                  <a:lnTo>
                    <a:pt x="347789" y="170180"/>
                  </a:lnTo>
                  <a:lnTo>
                    <a:pt x="269392" y="170180"/>
                  </a:lnTo>
                  <a:lnTo>
                    <a:pt x="268160" y="168910"/>
                  </a:lnTo>
                  <a:lnTo>
                    <a:pt x="265874" y="167640"/>
                  </a:lnTo>
                  <a:close/>
                </a:path>
                <a:path w="358139" h="252729">
                  <a:moveTo>
                    <a:pt x="142760" y="173990"/>
                  </a:moveTo>
                  <a:lnTo>
                    <a:pt x="113995" y="173990"/>
                  </a:lnTo>
                  <a:lnTo>
                    <a:pt x="115747" y="177800"/>
                  </a:lnTo>
                  <a:lnTo>
                    <a:pt x="117513" y="179070"/>
                  </a:lnTo>
                  <a:lnTo>
                    <a:pt x="119075" y="179070"/>
                  </a:lnTo>
                  <a:lnTo>
                    <a:pt x="119075" y="177800"/>
                  </a:lnTo>
                  <a:lnTo>
                    <a:pt x="123647" y="177800"/>
                  </a:lnTo>
                  <a:lnTo>
                    <a:pt x="125755" y="176530"/>
                  </a:lnTo>
                  <a:lnTo>
                    <a:pt x="130657" y="176530"/>
                  </a:lnTo>
                  <a:lnTo>
                    <a:pt x="132245" y="175260"/>
                  </a:lnTo>
                  <a:lnTo>
                    <a:pt x="138899" y="175260"/>
                  </a:lnTo>
                  <a:lnTo>
                    <a:pt x="142760" y="173990"/>
                  </a:lnTo>
                  <a:close/>
                </a:path>
                <a:path w="358139" h="252729">
                  <a:moveTo>
                    <a:pt x="120319" y="177800"/>
                  </a:moveTo>
                  <a:lnTo>
                    <a:pt x="119075" y="177800"/>
                  </a:lnTo>
                  <a:lnTo>
                    <a:pt x="120319" y="179070"/>
                  </a:lnTo>
                  <a:lnTo>
                    <a:pt x="120319" y="177800"/>
                  </a:lnTo>
                  <a:close/>
                </a:path>
                <a:path w="358139" h="252729">
                  <a:moveTo>
                    <a:pt x="121894" y="177800"/>
                  </a:moveTo>
                  <a:lnTo>
                    <a:pt x="120319" y="177800"/>
                  </a:lnTo>
                  <a:lnTo>
                    <a:pt x="121361" y="179070"/>
                  </a:lnTo>
                  <a:lnTo>
                    <a:pt x="121894" y="177800"/>
                  </a:lnTo>
                  <a:close/>
                </a:path>
                <a:path w="358139" h="252729">
                  <a:moveTo>
                    <a:pt x="154508" y="176530"/>
                  </a:moveTo>
                  <a:lnTo>
                    <a:pt x="145046" y="176530"/>
                  </a:lnTo>
                  <a:lnTo>
                    <a:pt x="138214" y="177800"/>
                  </a:lnTo>
                  <a:lnTo>
                    <a:pt x="137147" y="179070"/>
                  </a:lnTo>
                  <a:lnTo>
                    <a:pt x="162407" y="179070"/>
                  </a:lnTo>
                  <a:lnTo>
                    <a:pt x="161709" y="177800"/>
                  </a:lnTo>
                  <a:lnTo>
                    <a:pt x="155740" y="177800"/>
                  </a:lnTo>
                  <a:lnTo>
                    <a:pt x="154508" y="176530"/>
                  </a:lnTo>
                  <a:close/>
                </a:path>
                <a:path w="358139" h="252729">
                  <a:moveTo>
                    <a:pt x="224662" y="177800"/>
                  </a:moveTo>
                  <a:lnTo>
                    <a:pt x="198881" y="177800"/>
                  </a:lnTo>
                  <a:lnTo>
                    <a:pt x="197129" y="179070"/>
                  </a:lnTo>
                  <a:lnTo>
                    <a:pt x="225361" y="179070"/>
                  </a:lnTo>
                  <a:lnTo>
                    <a:pt x="224662" y="177800"/>
                  </a:lnTo>
                  <a:close/>
                </a:path>
                <a:path w="358139" h="252729">
                  <a:moveTo>
                    <a:pt x="128549" y="176530"/>
                  </a:moveTo>
                  <a:lnTo>
                    <a:pt x="127330" y="176530"/>
                  </a:lnTo>
                  <a:lnTo>
                    <a:pt x="127330" y="177800"/>
                  </a:lnTo>
                  <a:lnTo>
                    <a:pt x="128549" y="176530"/>
                  </a:lnTo>
                  <a:close/>
                </a:path>
                <a:path w="358139" h="252729">
                  <a:moveTo>
                    <a:pt x="157670" y="176530"/>
                  </a:moveTo>
                  <a:lnTo>
                    <a:pt x="155740" y="177800"/>
                  </a:lnTo>
                  <a:lnTo>
                    <a:pt x="159067" y="177800"/>
                  </a:lnTo>
                  <a:lnTo>
                    <a:pt x="157670" y="176530"/>
                  </a:lnTo>
                  <a:close/>
                </a:path>
                <a:path w="358139" h="252729">
                  <a:moveTo>
                    <a:pt x="220802" y="176530"/>
                  </a:moveTo>
                  <a:lnTo>
                    <a:pt x="202387" y="176530"/>
                  </a:lnTo>
                  <a:lnTo>
                    <a:pt x="200469" y="177800"/>
                  </a:lnTo>
                  <a:lnTo>
                    <a:pt x="220637" y="177800"/>
                  </a:lnTo>
                  <a:lnTo>
                    <a:pt x="220802" y="176530"/>
                  </a:lnTo>
                  <a:close/>
                </a:path>
                <a:path w="358139" h="252729">
                  <a:moveTo>
                    <a:pt x="222034" y="176530"/>
                  </a:moveTo>
                  <a:lnTo>
                    <a:pt x="220637" y="177800"/>
                  </a:lnTo>
                  <a:lnTo>
                    <a:pt x="221513" y="177800"/>
                  </a:lnTo>
                  <a:lnTo>
                    <a:pt x="222034" y="176530"/>
                  </a:lnTo>
                  <a:close/>
                </a:path>
                <a:path w="358139" h="252729">
                  <a:moveTo>
                    <a:pt x="237820" y="176530"/>
                  </a:moveTo>
                  <a:lnTo>
                    <a:pt x="234314" y="176530"/>
                  </a:lnTo>
                  <a:lnTo>
                    <a:pt x="235711" y="177800"/>
                  </a:lnTo>
                  <a:lnTo>
                    <a:pt x="237820" y="176530"/>
                  </a:lnTo>
                  <a:close/>
                </a:path>
                <a:path w="358139" h="252729">
                  <a:moveTo>
                    <a:pt x="242023" y="173990"/>
                  </a:moveTo>
                  <a:lnTo>
                    <a:pt x="224662" y="173990"/>
                  </a:lnTo>
                  <a:lnTo>
                    <a:pt x="231330" y="176530"/>
                  </a:lnTo>
                  <a:lnTo>
                    <a:pt x="237820" y="176530"/>
                  </a:lnTo>
                  <a:lnTo>
                    <a:pt x="238874" y="177800"/>
                  </a:lnTo>
                  <a:lnTo>
                    <a:pt x="240449" y="177800"/>
                  </a:lnTo>
                  <a:lnTo>
                    <a:pt x="240449" y="176530"/>
                  </a:lnTo>
                  <a:lnTo>
                    <a:pt x="241325" y="175260"/>
                  </a:lnTo>
                  <a:lnTo>
                    <a:pt x="242023" y="173990"/>
                  </a:lnTo>
                  <a:close/>
                </a:path>
                <a:path w="358139" h="252729">
                  <a:moveTo>
                    <a:pt x="210985" y="175260"/>
                  </a:moveTo>
                  <a:lnTo>
                    <a:pt x="209245" y="175260"/>
                  </a:lnTo>
                  <a:lnTo>
                    <a:pt x="205549" y="176530"/>
                  </a:lnTo>
                  <a:lnTo>
                    <a:pt x="210985" y="176530"/>
                  </a:lnTo>
                  <a:lnTo>
                    <a:pt x="210985" y="175260"/>
                  </a:lnTo>
                  <a:close/>
                </a:path>
                <a:path w="358139" h="252729">
                  <a:moveTo>
                    <a:pt x="213969" y="175260"/>
                  </a:moveTo>
                  <a:lnTo>
                    <a:pt x="211861" y="175260"/>
                  </a:lnTo>
                  <a:lnTo>
                    <a:pt x="211162" y="176530"/>
                  </a:lnTo>
                  <a:lnTo>
                    <a:pt x="214845" y="176530"/>
                  </a:lnTo>
                  <a:lnTo>
                    <a:pt x="213969" y="175260"/>
                  </a:lnTo>
                  <a:close/>
                </a:path>
                <a:path w="358139" h="252729">
                  <a:moveTo>
                    <a:pt x="187490" y="172720"/>
                  </a:moveTo>
                  <a:lnTo>
                    <a:pt x="168541" y="172720"/>
                  </a:lnTo>
                  <a:lnTo>
                    <a:pt x="171170" y="175260"/>
                  </a:lnTo>
                  <a:lnTo>
                    <a:pt x="172923" y="173990"/>
                  </a:lnTo>
                  <a:lnTo>
                    <a:pt x="187134" y="173990"/>
                  </a:lnTo>
                  <a:lnTo>
                    <a:pt x="187490" y="172720"/>
                  </a:lnTo>
                  <a:close/>
                </a:path>
                <a:path w="358139" h="252729">
                  <a:moveTo>
                    <a:pt x="183108" y="173990"/>
                  </a:moveTo>
                  <a:lnTo>
                    <a:pt x="173989" y="173990"/>
                  </a:lnTo>
                  <a:lnTo>
                    <a:pt x="174332" y="175260"/>
                  </a:lnTo>
                  <a:lnTo>
                    <a:pt x="182930" y="175260"/>
                  </a:lnTo>
                  <a:lnTo>
                    <a:pt x="183108" y="173990"/>
                  </a:lnTo>
                  <a:close/>
                </a:path>
                <a:path w="358139" h="252729">
                  <a:moveTo>
                    <a:pt x="187134" y="173990"/>
                  </a:moveTo>
                  <a:lnTo>
                    <a:pt x="183108" y="173990"/>
                  </a:lnTo>
                  <a:lnTo>
                    <a:pt x="186778" y="175260"/>
                  </a:lnTo>
                  <a:lnTo>
                    <a:pt x="187134" y="173990"/>
                  </a:lnTo>
                  <a:close/>
                </a:path>
                <a:path w="358139" h="252729">
                  <a:moveTo>
                    <a:pt x="224662" y="173990"/>
                  </a:moveTo>
                  <a:lnTo>
                    <a:pt x="223964" y="173990"/>
                  </a:lnTo>
                  <a:lnTo>
                    <a:pt x="224320" y="175260"/>
                  </a:lnTo>
                  <a:lnTo>
                    <a:pt x="224662" y="173990"/>
                  </a:lnTo>
                  <a:close/>
                </a:path>
                <a:path w="358139" h="252729">
                  <a:moveTo>
                    <a:pt x="146265" y="172720"/>
                  </a:moveTo>
                  <a:lnTo>
                    <a:pt x="112077" y="172720"/>
                  </a:lnTo>
                  <a:lnTo>
                    <a:pt x="112941" y="173990"/>
                  </a:lnTo>
                  <a:lnTo>
                    <a:pt x="143103" y="173990"/>
                  </a:lnTo>
                  <a:lnTo>
                    <a:pt x="146265" y="172720"/>
                  </a:lnTo>
                  <a:close/>
                </a:path>
                <a:path w="358139" h="252729">
                  <a:moveTo>
                    <a:pt x="245979" y="168910"/>
                  </a:moveTo>
                  <a:lnTo>
                    <a:pt x="198526" y="168910"/>
                  </a:lnTo>
                  <a:lnTo>
                    <a:pt x="198881" y="170180"/>
                  </a:lnTo>
                  <a:lnTo>
                    <a:pt x="204673" y="170180"/>
                  </a:lnTo>
                  <a:lnTo>
                    <a:pt x="205193" y="171450"/>
                  </a:lnTo>
                  <a:lnTo>
                    <a:pt x="211162" y="171450"/>
                  </a:lnTo>
                  <a:lnTo>
                    <a:pt x="212204" y="172720"/>
                  </a:lnTo>
                  <a:lnTo>
                    <a:pt x="216420" y="172720"/>
                  </a:lnTo>
                  <a:lnTo>
                    <a:pt x="216954" y="173990"/>
                  </a:lnTo>
                  <a:lnTo>
                    <a:pt x="243077" y="173990"/>
                  </a:lnTo>
                  <a:lnTo>
                    <a:pt x="243598" y="172720"/>
                  </a:lnTo>
                  <a:lnTo>
                    <a:pt x="245979" y="168910"/>
                  </a:lnTo>
                  <a:close/>
                </a:path>
                <a:path w="358139" h="252729">
                  <a:moveTo>
                    <a:pt x="195033" y="170180"/>
                  </a:moveTo>
                  <a:lnTo>
                    <a:pt x="162928" y="170180"/>
                  </a:lnTo>
                  <a:lnTo>
                    <a:pt x="164680" y="172720"/>
                  </a:lnTo>
                  <a:lnTo>
                    <a:pt x="191871" y="172720"/>
                  </a:lnTo>
                  <a:lnTo>
                    <a:pt x="192570" y="171450"/>
                  </a:lnTo>
                  <a:lnTo>
                    <a:pt x="193624" y="171450"/>
                  </a:lnTo>
                  <a:lnTo>
                    <a:pt x="195033" y="170180"/>
                  </a:lnTo>
                  <a:close/>
                </a:path>
                <a:path w="358139" h="252729">
                  <a:moveTo>
                    <a:pt x="211162" y="171450"/>
                  </a:moveTo>
                  <a:lnTo>
                    <a:pt x="210108" y="171450"/>
                  </a:lnTo>
                  <a:lnTo>
                    <a:pt x="210819" y="172720"/>
                  </a:lnTo>
                  <a:lnTo>
                    <a:pt x="211162" y="171450"/>
                  </a:lnTo>
                  <a:close/>
                </a:path>
                <a:path w="358139" h="252729">
                  <a:moveTo>
                    <a:pt x="159067" y="170180"/>
                  </a:moveTo>
                  <a:lnTo>
                    <a:pt x="157149" y="170180"/>
                  </a:lnTo>
                  <a:lnTo>
                    <a:pt x="158203" y="171450"/>
                  </a:lnTo>
                  <a:lnTo>
                    <a:pt x="159067" y="170180"/>
                  </a:lnTo>
                  <a:close/>
                </a:path>
                <a:path w="358139" h="252729">
                  <a:moveTo>
                    <a:pt x="273075" y="168910"/>
                  </a:moveTo>
                  <a:lnTo>
                    <a:pt x="272199" y="168910"/>
                  </a:lnTo>
                  <a:lnTo>
                    <a:pt x="272199" y="170180"/>
                  </a:lnTo>
                  <a:lnTo>
                    <a:pt x="274294" y="170180"/>
                  </a:lnTo>
                  <a:lnTo>
                    <a:pt x="273075" y="168910"/>
                  </a:lnTo>
                  <a:close/>
                </a:path>
                <a:path w="358139" h="252729">
                  <a:moveTo>
                    <a:pt x="343518" y="140970"/>
                  </a:moveTo>
                  <a:lnTo>
                    <a:pt x="255181" y="140970"/>
                  </a:lnTo>
                  <a:lnTo>
                    <a:pt x="258686" y="144780"/>
                  </a:lnTo>
                  <a:lnTo>
                    <a:pt x="260095" y="147320"/>
                  </a:lnTo>
                  <a:lnTo>
                    <a:pt x="263245" y="152400"/>
                  </a:lnTo>
                  <a:lnTo>
                    <a:pt x="263956" y="152400"/>
                  </a:lnTo>
                  <a:lnTo>
                    <a:pt x="265531" y="154940"/>
                  </a:lnTo>
                  <a:lnTo>
                    <a:pt x="266572" y="156210"/>
                  </a:lnTo>
                  <a:lnTo>
                    <a:pt x="266928" y="157480"/>
                  </a:lnTo>
                  <a:lnTo>
                    <a:pt x="269036" y="158750"/>
                  </a:lnTo>
                  <a:lnTo>
                    <a:pt x="269735" y="161290"/>
                  </a:lnTo>
                  <a:lnTo>
                    <a:pt x="270611" y="162560"/>
                  </a:lnTo>
                  <a:lnTo>
                    <a:pt x="272021" y="163830"/>
                  </a:lnTo>
                  <a:lnTo>
                    <a:pt x="272376" y="165100"/>
                  </a:lnTo>
                  <a:lnTo>
                    <a:pt x="273418" y="166370"/>
                  </a:lnTo>
                  <a:lnTo>
                    <a:pt x="273951" y="167640"/>
                  </a:lnTo>
                  <a:lnTo>
                    <a:pt x="274294" y="168910"/>
                  </a:lnTo>
                  <a:lnTo>
                    <a:pt x="274294" y="170180"/>
                  </a:lnTo>
                  <a:lnTo>
                    <a:pt x="347789" y="170180"/>
                  </a:lnTo>
                  <a:lnTo>
                    <a:pt x="347078" y="166370"/>
                  </a:lnTo>
                  <a:lnTo>
                    <a:pt x="346557" y="162560"/>
                  </a:lnTo>
                  <a:lnTo>
                    <a:pt x="346557" y="157480"/>
                  </a:lnTo>
                  <a:lnTo>
                    <a:pt x="346036" y="153670"/>
                  </a:lnTo>
                  <a:lnTo>
                    <a:pt x="345503" y="152400"/>
                  </a:lnTo>
                  <a:lnTo>
                    <a:pt x="345503" y="148590"/>
                  </a:lnTo>
                  <a:lnTo>
                    <a:pt x="344627" y="146050"/>
                  </a:lnTo>
                  <a:lnTo>
                    <a:pt x="344093" y="143510"/>
                  </a:lnTo>
                  <a:lnTo>
                    <a:pt x="343518" y="140970"/>
                  </a:lnTo>
                  <a:close/>
                </a:path>
                <a:path w="358139" h="252729">
                  <a:moveTo>
                    <a:pt x="263601" y="165100"/>
                  </a:moveTo>
                  <a:lnTo>
                    <a:pt x="262889" y="166370"/>
                  </a:lnTo>
                  <a:lnTo>
                    <a:pt x="252907" y="166370"/>
                  </a:lnTo>
                  <a:lnTo>
                    <a:pt x="250266" y="167640"/>
                  </a:lnTo>
                  <a:lnTo>
                    <a:pt x="265353" y="167640"/>
                  </a:lnTo>
                  <a:lnTo>
                    <a:pt x="264655" y="166370"/>
                  </a:lnTo>
                  <a:lnTo>
                    <a:pt x="263601" y="165100"/>
                  </a:lnTo>
                  <a:close/>
                </a:path>
                <a:path w="358139" h="252729">
                  <a:moveTo>
                    <a:pt x="261137" y="165100"/>
                  </a:moveTo>
                  <a:lnTo>
                    <a:pt x="253593" y="165100"/>
                  </a:lnTo>
                  <a:lnTo>
                    <a:pt x="252717" y="166370"/>
                  </a:lnTo>
                  <a:lnTo>
                    <a:pt x="261315" y="166370"/>
                  </a:lnTo>
                  <a:lnTo>
                    <a:pt x="261137" y="165100"/>
                  </a:lnTo>
                  <a:close/>
                </a:path>
                <a:path w="358139" h="252729">
                  <a:moveTo>
                    <a:pt x="262547" y="165100"/>
                  </a:moveTo>
                  <a:lnTo>
                    <a:pt x="261670" y="165100"/>
                  </a:lnTo>
                  <a:lnTo>
                    <a:pt x="261315" y="166370"/>
                  </a:lnTo>
                  <a:lnTo>
                    <a:pt x="262889" y="166370"/>
                  </a:lnTo>
                  <a:lnTo>
                    <a:pt x="262547" y="165100"/>
                  </a:lnTo>
                  <a:close/>
                </a:path>
                <a:path w="358139" h="252729">
                  <a:moveTo>
                    <a:pt x="257632" y="163830"/>
                  </a:moveTo>
                  <a:lnTo>
                    <a:pt x="256590" y="165100"/>
                  </a:lnTo>
                  <a:lnTo>
                    <a:pt x="259041" y="165100"/>
                  </a:lnTo>
                  <a:lnTo>
                    <a:pt x="257632" y="163830"/>
                  </a:lnTo>
                  <a:close/>
                </a:path>
                <a:path w="358139" h="252729">
                  <a:moveTo>
                    <a:pt x="253250" y="148590"/>
                  </a:moveTo>
                  <a:lnTo>
                    <a:pt x="253072" y="148590"/>
                  </a:lnTo>
                  <a:lnTo>
                    <a:pt x="253130" y="149415"/>
                  </a:lnTo>
                  <a:lnTo>
                    <a:pt x="253250" y="149860"/>
                  </a:lnTo>
                  <a:lnTo>
                    <a:pt x="253250" y="148590"/>
                  </a:lnTo>
                  <a:close/>
                </a:path>
                <a:path w="358139" h="252729">
                  <a:moveTo>
                    <a:pt x="97688" y="137160"/>
                  </a:moveTo>
                  <a:lnTo>
                    <a:pt x="14389" y="137160"/>
                  </a:lnTo>
                  <a:lnTo>
                    <a:pt x="14389" y="138430"/>
                  </a:lnTo>
                  <a:lnTo>
                    <a:pt x="13690" y="140970"/>
                  </a:lnTo>
                  <a:lnTo>
                    <a:pt x="13690" y="142240"/>
                  </a:lnTo>
                  <a:lnTo>
                    <a:pt x="13157" y="142240"/>
                  </a:lnTo>
                  <a:lnTo>
                    <a:pt x="13334" y="143510"/>
                  </a:lnTo>
                  <a:lnTo>
                    <a:pt x="253949" y="143510"/>
                  </a:lnTo>
                  <a:lnTo>
                    <a:pt x="254482" y="142240"/>
                  </a:lnTo>
                  <a:lnTo>
                    <a:pt x="254114" y="140970"/>
                  </a:lnTo>
                  <a:lnTo>
                    <a:pt x="343518" y="140970"/>
                  </a:lnTo>
                  <a:lnTo>
                    <a:pt x="343230" y="139700"/>
                  </a:lnTo>
                  <a:lnTo>
                    <a:pt x="99440" y="139700"/>
                  </a:lnTo>
                  <a:lnTo>
                    <a:pt x="98564" y="138430"/>
                  </a:lnTo>
                  <a:lnTo>
                    <a:pt x="98043" y="138430"/>
                  </a:lnTo>
                  <a:lnTo>
                    <a:pt x="97688" y="137160"/>
                  </a:lnTo>
                  <a:close/>
                </a:path>
                <a:path w="358139" h="252729">
                  <a:moveTo>
                    <a:pt x="257111" y="114300"/>
                  </a:moveTo>
                  <a:lnTo>
                    <a:pt x="97523" y="114300"/>
                  </a:lnTo>
                  <a:lnTo>
                    <a:pt x="97866" y="115570"/>
                  </a:lnTo>
                  <a:lnTo>
                    <a:pt x="98221" y="115570"/>
                  </a:lnTo>
                  <a:lnTo>
                    <a:pt x="97332" y="118110"/>
                  </a:lnTo>
                  <a:lnTo>
                    <a:pt x="98399" y="119380"/>
                  </a:lnTo>
                  <a:lnTo>
                    <a:pt x="98043" y="121920"/>
                  </a:lnTo>
                  <a:lnTo>
                    <a:pt x="99618" y="123190"/>
                  </a:lnTo>
                  <a:lnTo>
                    <a:pt x="99275" y="127000"/>
                  </a:lnTo>
                  <a:lnTo>
                    <a:pt x="100317" y="128270"/>
                  </a:lnTo>
                  <a:lnTo>
                    <a:pt x="99440" y="130810"/>
                  </a:lnTo>
                  <a:lnTo>
                    <a:pt x="100152" y="132080"/>
                  </a:lnTo>
                  <a:lnTo>
                    <a:pt x="101028" y="133350"/>
                  </a:lnTo>
                  <a:lnTo>
                    <a:pt x="100152" y="135890"/>
                  </a:lnTo>
                  <a:lnTo>
                    <a:pt x="100495" y="137160"/>
                  </a:lnTo>
                  <a:lnTo>
                    <a:pt x="100850" y="137160"/>
                  </a:lnTo>
                  <a:lnTo>
                    <a:pt x="101371" y="138430"/>
                  </a:lnTo>
                  <a:lnTo>
                    <a:pt x="100660" y="139700"/>
                  </a:lnTo>
                  <a:lnTo>
                    <a:pt x="343230" y="139700"/>
                  </a:lnTo>
                  <a:lnTo>
                    <a:pt x="342963" y="138430"/>
                  </a:lnTo>
                  <a:lnTo>
                    <a:pt x="255358" y="138430"/>
                  </a:lnTo>
                  <a:lnTo>
                    <a:pt x="254482" y="137160"/>
                  </a:lnTo>
                  <a:lnTo>
                    <a:pt x="255181" y="135890"/>
                  </a:lnTo>
                  <a:lnTo>
                    <a:pt x="254838" y="135890"/>
                  </a:lnTo>
                  <a:lnTo>
                    <a:pt x="254838" y="134620"/>
                  </a:lnTo>
                  <a:lnTo>
                    <a:pt x="255536" y="133350"/>
                  </a:lnTo>
                  <a:lnTo>
                    <a:pt x="255181" y="130810"/>
                  </a:lnTo>
                  <a:lnTo>
                    <a:pt x="255358" y="128270"/>
                  </a:lnTo>
                  <a:lnTo>
                    <a:pt x="255536" y="128270"/>
                  </a:lnTo>
                  <a:lnTo>
                    <a:pt x="256057" y="125730"/>
                  </a:lnTo>
                  <a:lnTo>
                    <a:pt x="255879" y="125730"/>
                  </a:lnTo>
                  <a:lnTo>
                    <a:pt x="255879" y="124460"/>
                  </a:lnTo>
                  <a:lnTo>
                    <a:pt x="256057" y="123190"/>
                  </a:lnTo>
                  <a:lnTo>
                    <a:pt x="257111" y="123190"/>
                  </a:lnTo>
                  <a:lnTo>
                    <a:pt x="256057" y="119380"/>
                  </a:lnTo>
                  <a:lnTo>
                    <a:pt x="256933" y="118110"/>
                  </a:lnTo>
                  <a:lnTo>
                    <a:pt x="257111" y="118110"/>
                  </a:lnTo>
                  <a:lnTo>
                    <a:pt x="257111" y="116840"/>
                  </a:lnTo>
                  <a:lnTo>
                    <a:pt x="257809" y="116840"/>
                  </a:lnTo>
                  <a:lnTo>
                    <a:pt x="257111" y="114300"/>
                  </a:lnTo>
                  <a:close/>
                </a:path>
                <a:path w="358139" h="252729">
                  <a:moveTo>
                    <a:pt x="341820" y="134620"/>
                  </a:moveTo>
                  <a:lnTo>
                    <a:pt x="258521" y="134620"/>
                  </a:lnTo>
                  <a:lnTo>
                    <a:pt x="258165" y="135890"/>
                  </a:lnTo>
                  <a:lnTo>
                    <a:pt x="257987" y="135890"/>
                  </a:lnTo>
                  <a:lnTo>
                    <a:pt x="257111" y="137160"/>
                  </a:lnTo>
                  <a:lnTo>
                    <a:pt x="256933" y="137160"/>
                  </a:lnTo>
                  <a:lnTo>
                    <a:pt x="256057" y="138430"/>
                  </a:lnTo>
                  <a:lnTo>
                    <a:pt x="342963" y="138430"/>
                  </a:lnTo>
                  <a:lnTo>
                    <a:pt x="342696" y="137160"/>
                  </a:lnTo>
                  <a:lnTo>
                    <a:pt x="341820" y="134620"/>
                  </a:lnTo>
                  <a:close/>
                </a:path>
                <a:path w="358139" h="252729">
                  <a:moveTo>
                    <a:pt x="94360" y="133350"/>
                  </a:moveTo>
                  <a:lnTo>
                    <a:pt x="15443" y="133350"/>
                  </a:lnTo>
                  <a:lnTo>
                    <a:pt x="15443" y="134620"/>
                  </a:lnTo>
                  <a:lnTo>
                    <a:pt x="14566" y="135890"/>
                  </a:lnTo>
                  <a:lnTo>
                    <a:pt x="14731" y="137160"/>
                  </a:lnTo>
                  <a:lnTo>
                    <a:pt x="97167" y="137160"/>
                  </a:lnTo>
                  <a:lnTo>
                    <a:pt x="96291" y="135890"/>
                  </a:lnTo>
                  <a:lnTo>
                    <a:pt x="95059" y="134620"/>
                  </a:lnTo>
                  <a:lnTo>
                    <a:pt x="94360" y="133350"/>
                  </a:lnTo>
                  <a:close/>
                </a:path>
                <a:path w="358139" h="252729">
                  <a:moveTo>
                    <a:pt x="254838" y="134620"/>
                  </a:moveTo>
                  <a:lnTo>
                    <a:pt x="254838" y="135890"/>
                  </a:lnTo>
                  <a:lnTo>
                    <a:pt x="255181" y="135890"/>
                  </a:lnTo>
                  <a:lnTo>
                    <a:pt x="254838" y="134620"/>
                  </a:lnTo>
                  <a:close/>
                </a:path>
                <a:path w="358139" h="252729">
                  <a:moveTo>
                    <a:pt x="313067" y="81280"/>
                  </a:moveTo>
                  <a:lnTo>
                    <a:pt x="312877" y="82550"/>
                  </a:lnTo>
                  <a:lnTo>
                    <a:pt x="267461" y="82550"/>
                  </a:lnTo>
                  <a:lnTo>
                    <a:pt x="267284" y="83820"/>
                  </a:lnTo>
                  <a:lnTo>
                    <a:pt x="267461" y="83820"/>
                  </a:lnTo>
                  <a:lnTo>
                    <a:pt x="268693" y="85090"/>
                  </a:lnTo>
                  <a:lnTo>
                    <a:pt x="268338" y="88900"/>
                  </a:lnTo>
                  <a:lnTo>
                    <a:pt x="269214" y="88900"/>
                  </a:lnTo>
                  <a:lnTo>
                    <a:pt x="269570" y="91440"/>
                  </a:lnTo>
                  <a:lnTo>
                    <a:pt x="269735" y="93980"/>
                  </a:lnTo>
                  <a:lnTo>
                    <a:pt x="270078" y="96520"/>
                  </a:lnTo>
                  <a:lnTo>
                    <a:pt x="270611" y="97790"/>
                  </a:lnTo>
                  <a:lnTo>
                    <a:pt x="269392" y="99060"/>
                  </a:lnTo>
                  <a:lnTo>
                    <a:pt x="270268" y="99060"/>
                  </a:lnTo>
                  <a:lnTo>
                    <a:pt x="269913" y="100330"/>
                  </a:lnTo>
                  <a:lnTo>
                    <a:pt x="269735" y="100330"/>
                  </a:lnTo>
                  <a:lnTo>
                    <a:pt x="269913" y="101600"/>
                  </a:lnTo>
                  <a:lnTo>
                    <a:pt x="269735" y="101600"/>
                  </a:lnTo>
                  <a:lnTo>
                    <a:pt x="270078" y="102870"/>
                  </a:lnTo>
                  <a:lnTo>
                    <a:pt x="269392" y="104140"/>
                  </a:lnTo>
                  <a:lnTo>
                    <a:pt x="269392" y="105410"/>
                  </a:lnTo>
                  <a:lnTo>
                    <a:pt x="269570" y="106680"/>
                  </a:lnTo>
                  <a:lnTo>
                    <a:pt x="269570" y="107950"/>
                  </a:lnTo>
                  <a:lnTo>
                    <a:pt x="269036" y="110490"/>
                  </a:lnTo>
                  <a:lnTo>
                    <a:pt x="268516" y="111760"/>
                  </a:lnTo>
                  <a:lnTo>
                    <a:pt x="268871" y="113030"/>
                  </a:lnTo>
                  <a:lnTo>
                    <a:pt x="267284" y="116840"/>
                  </a:lnTo>
                  <a:lnTo>
                    <a:pt x="266928" y="119380"/>
                  </a:lnTo>
                  <a:lnTo>
                    <a:pt x="267106" y="119380"/>
                  </a:lnTo>
                  <a:lnTo>
                    <a:pt x="262369" y="130810"/>
                  </a:lnTo>
                  <a:lnTo>
                    <a:pt x="258686" y="134620"/>
                  </a:lnTo>
                  <a:lnTo>
                    <a:pt x="341655" y="134620"/>
                  </a:lnTo>
                  <a:lnTo>
                    <a:pt x="341299" y="133350"/>
                  </a:lnTo>
                  <a:lnTo>
                    <a:pt x="341477" y="133350"/>
                  </a:lnTo>
                  <a:lnTo>
                    <a:pt x="341121" y="132080"/>
                  </a:lnTo>
                  <a:lnTo>
                    <a:pt x="340588" y="132080"/>
                  </a:lnTo>
                  <a:lnTo>
                    <a:pt x="340766" y="130810"/>
                  </a:lnTo>
                  <a:lnTo>
                    <a:pt x="339712" y="128270"/>
                  </a:lnTo>
                  <a:lnTo>
                    <a:pt x="338835" y="124460"/>
                  </a:lnTo>
                  <a:lnTo>
                    <a:pt x="337959" y="123190"/>
                  </a:lnTo>
                  <a:lnTo>
                    <a:pt x="337604" y="121920"/>
                  </a:lnTo>
                  <a:lnTo>
                    <a:pt x="336740" y="119380"/>
                  </a:lnTo>
                  <a:lnTo>
                    <a:pt x="335864" y="118110"/>
                  </a:lnTo>
                  <a:lnTo>
                    <a:pt x="334975" y="115570"/>
                  </a:lnTo>
                  <a:lnTo>
                    <a:pt x="333044" y="113030"/>
                  </a:lnTo>
                  <a:lnTo>
                    <a:pt x="331825" y="109220"/>
                  </a:lnTo>
                  <a:lnTo>
                    <a:pt x="331292" y="107950"/>
                  </a:lnTo>
                  <a:lnTo>
                    <a:pt x="329895" y="105410"/>
                  </a:lnTo>
                  <a:lnTo>
                    <a:pt x="329018" y="104140"/>
                  </a:lnTo>
                  <a:lnTo>
                    <a:pt x="327786" y="101600"/>
                  </a:lnTo>
                  <a:lnTo>
                    <a:pt x="326732" y="100330"/>
                  </a:lnTo>
                  <a:lnTo>
                    <a:pt x="325691" y="97790"/>
                  </a:lnTo>
                  <a:lnTo>
                    <a:pt x="324815" y="97790"/>
                  </a:lnTo>
                  <a:lnTo>
                    <a:pt x="324815" y="96520"/>
                  </a:lnTo>
                  <a:lnTo>
                    <a:pt x="324116" y="96520"/>
                  </a:lnTo>
                  <a:lnTo>
                    <a:pt x="323761" y="95250"/>
                  </a:lnTo>
                  <a:lnTo>
                    <a:pt x="322706" y="93980"/>
                  </a:lnTo>
                  <a:lnTo>
                    <a:pt x="322173" y="92710"/>
                  </a:lnTo>
                  <a:lnTo>
                    <a:pt x="318846" y="88900"/>
                  </a:lnTo>
                  <a:lnTo>
                    <a:pt x="316737" y="85090"/>
                  </a:lnTo>
                  <a:lnTo>
                    <a:pt x="313067" y="81280"/>
                  </a:lnTo>
                  <a:close/>
                </a:path>
                <a:path w="358139" h="252729">
                  <a:moveTo>
                    <a:pt x="85763" y="109220"/>
                  </a:moveTo>
                  <a:lnTo>
                    <a:pt x="24904" y="109220"/>
                  </a:lnTo>
                  <a:lnTo>
                    <a:pt x="24739" y="110490"/>
                  </a:lnTo>
                  <a:lnTo>
                    <a:pt x="24028" y="110490"/>
                  </a:lnTo>
                  <a:lnTo>
                    <a:pt x="24028" y="113030"/>
                  </a:lnTo>
                  <a:lnTo>
                    <a:pt x="21234" y="114300"/>
                  </a:lnTo>
                  <a:lnTo>
                    <a:pt x="21234" y="116840"/>
                  </a:lnTo>
                  <a:lnTo>
                    <a:pt x="19291" y="120650"/>
                  </a:lnTo>
                  <a:lnTo>
                    <a:pt x="19126" y="124460"/>
                  </a:lnTo>
                  <a:lnTo>
                    <a:pt x="17195" y="128270"/>
                  </a:lnTo>
                  <a:lnTo>
                    <a:pt x="16662" y="128270"/>
                  </a:lnTo>
                  <a:lnTo>
                    <a:pt x="16840" y="129540"/>
                  </a:lnTo>
                  <a:lnTo>
                    <a:pt x="16319" y="129540"/>
                  </a:lnTo>
                  <a:lnTo>
                    <a:pt x="16484" y="130810"/>
                  </a:lnTo>
                  <a:lnTo>
                    <a:pt x="16128" y="130810"/>
                  </a:lnTo>
                  <a:lnTo>
                    <a:pt x="16319" y="132080"/>
                  </a:lnTo>
                  <a:lnTo>
                    <a:pt x="15798" y="132080"/>
                  </a:lnTo>
                  <a:lnTo>
                    <a:pt x="15608" y="133350"/>
                  </a:lnTo>
                  <a:lnTo>
                    <a:pt x="93827" y="133350"/>
                  </a:lnTo>
                  <a:lnTo>
                    <a:pt x="92430" y="130810"/>
                  </a:lnTo>
                  <a:lnTo>
                    <a:pt x="90843" y="129540"/>
                  </a:lnTo>
                  <a:lnTo>
                    <a:pt x="90322" y="127000"/>
                  </a:lnTo>
                  <a:lnTo>
                    <a:pt x="90322" y="125730"/>
                  </a:lnTo>
                  <a:lnTo>
                    <a:pt x="89446" y="124460"/>
                  </a:lnTo>
                  <a:lnTo>
                    <a:pt x="89268" y="123190"/>
                  </a:lnTo>
                  <a:lnTo>
                    <a:pt x="88747" y="123190"/>
                  </a:lnTo>
                  <a:lnTo>
                    <a:pt x="88747" y="121920"/>
                  </a:lnTo>
                  <a:lnTo>
                    <a:pt x="89268" y="121920"/>
                  </a:lnTo>
                  <a:lnTo>
                    <a:pt x="87693" y="120650"/>
                  </a:lnTo>
                  <a:lnTo>
                    <a:pt x="88049" y="119380"/>
                  </a:lnTo>
                  <a:lnTo>
                    <a:pt x="87160" y="119380"/>
                  </a:lnTo>
                  <a:lnTo>
                    <a:pt x="87871" y="116840"/>
                  </a:lnTo>
                  <a:lnTo>
                    <a:pt x="86639" y="116840"/>
                  </a:lnTo>
                  <a:lnTo>
                    <a:pt x="87160" y="114300"/>
                  </a:lnTo>
                  <a:lnTo>
                    <a:pt x="85940" y="113030"/>
                  </a:lnTo>
                  <a:lnTo>
                    <a:pt x="86296" y="111760"/>
                  </a:lnTo>
                  <a:lnTo>
                    <a:pt x="86296" y="110490"/>
                  </a:lnTo>
                  <a:lnTo>
                    <a:pt x="85763" y="109220"/>
                  </a:lnTo>
                  <a:close/>
                </a:path>
                <a:path w="358139" h="252729">
                  <a:moveTo>
                    <a:pt x="257111" y="118110"/>
                  </a:moveTo>
                  <a:lnTo>
                    <a:pt x="256933" y="118110"/>
                  </a:lnTo>
                  <a:lnTo>
                    <a:pt x="257111" y="119380"/>
                  </a:lnTo>
                  <a:lnTo>
                    <a:pt x="257111" y="118110"/>
                  </a:lnTo>
                  <a:close/>
                </a:path>
                <a:path w="358139" h="252729">
                  <a:moveTo>
                    <a:pt x="257987" y="110490"/>
                  </a:moveTo>
                  <a:lnTo>
                    <a:pt x="97167" y="110490"/>
                  </a:lnTo>
                  <a:lnTo>
                    <a:pt x="97688" y="114300"/>
                  </a:lnTo>
                  <a:lnTo>
                    <a:pt x="258165" y="114300"/>
                  </a:lnTo>
                  <a:lnTo>
                    <a:pt x="257632" y="111760"/>
                  </a:lnTo>
                  <a:lnTo>
                    <a:pt x="257987" y="110490"/>
                  </a:lnTo>
                  <a:close/>
                </a:path>
                <a:path w="358139" h="252729">
                  <a:moveTo>
                    <a:pt x="259219" y="101600"/>
                  </a:moveTo>
                  <a:lnTo>
                    <a:pt x="96113" y="101600"/>
                  </a:lnTo>
                  <a:lnTo>
                    <a:pt x="95757" y="102870"/>
                  </a:lnTo>
                  <a:lnTo>
                    <a:pt x="95935" y="102870"/>
                  </a:lnTo>
                  <a:lnTo>
                    <a:pt x="97167" y="105410"/>
                  </a:lnTo>
                  <a:lnTo>
                    <a:pt x="96113" y="107950"/>
                  </a:lnTo>
                  <a:lnTo>
                    <a:pt x="97167" y="109220"/>
                  </a:lnTo>
                  <a:lnTo>
                    <a:pt x="96456" y="109220"/>
                  </a:lnTo>
                  <a:lnTo>
                    <a:pt x="97688" y="110490"/>
                  </a:lnTo>
                  <a:lnTo>
                    <a:pt x="258330" y="110490"/>
                  </a:lnTo>
                  <a:lnTo>
                    <a:pt x="258521" y="109220"/>
                  </a:lnTo>
                  <a:lnTo>
                    <a:pt x="258521" y="105410"/>
                  </a:lnTo>
                  <a:lnTo>
                    <a:pt x="258686" y="105410"/>
                  </a:lnTo>
                  <a:lnTo>
                    <a:pt x="258521" y="104140"/>
                  </a:lnTo>
                  <a:lnTo>
                    <a:pt x="258864" y="104140"/>
                  </a:lnTo>
                  <a:lnTo>
                    <a:pt x="259219" y="101600"/>
                  </a:lnTo>
                  <a:close/>
                </a:path>
                <a:path w="358139" h="252729">
                  <a:moveTo>
                    <a:pt x="85585" y="107950"/>
                  </a:moveTo>
                  <a:lnTo>
                    <a:pt x="25780" y="107950"/>
                  </a:lnTo>
                  <a:lnTo>
                    <a:pt x="25438" y="109220"/>
                  </a:lnTo>
                  <a:lnTo>
                    <a:pt x="85242" y="109220"/>
                  </a:lnTo>
                  <a:lnTo>
                    <a:pt x="85585" y="107950"/>
                  </a:lnTo>
                  <a:close/>
                </a:path>
                <a:path w="358139" h="252729">
                  <a:moveTo>
                    <a:pt x="85064" y="105410"/>
                  </a:moveTo>
                  <a:lnTo>
                    <a:pt x="26657" y="105410"/>
                  </a:lnTo>
                  <a:lnTo>
                    <a:pt x="25958" y="107950"/>
                  </a:lnTo>
                  <a:lnTo>
                    <a:pt x="85420" y="107950"/>
                  </a:lnTo>
                  <a:lnTo>
                    <a:pt x="85420" y="106680"/>
                  </a:lnTo>
                  <a:lnTo>
                    <a:pt x="85585" y="106680"/>
                  </a:lnTo>
                  <a:lnTo>
                    <a:pt x="85064" y="105410"/>
                  </a:lnTo>
                  <a:close/>
                </a:path>
                <a:path w="358139" h="252729">
                  <a:moveTo>
                    <a:pt x="85940" y="91440"/>
                  </a:moveTo>
                  <a:lnTo>
                    <a:pt x="35953" y="91440"/>
                  </a:lnTo>
                  <a:lnTo>
                    <a:pt x="33845" y="93980"/>
                  </a:lnTo>
                  <a:lnTo>
                    <a:pt x="32969" y="93980"/>
                  </a:lnTo>
                  <a:lnTo>
                    <a:pt x="33502" y="95250"/>
                  </a:lnTo>
                  <a:lnTo>
                    <a:pt x="32626" y="96520"/>
                  </a:lnTo>
                  <a:lnTo>
                    <a:pt x="32804" y="97790"/>
                  </a:lnTo>
                  <a:lnTo>
                    <a:pt x="31749" y="97790"/>
                  </a:lnTo>
                  <a:lnTo>
                    <a:pt x="31051" y="99060"/>
                  </a:lnTo>
                  <a:lnTo>
                    <a:pt x="29997" y="100330"/>
                  </a:lnTo>
                  <a:lnTo>
                    <a:pt x="29463" y="101600"/>
                  </a:lnTo>
                  <a:lnTo>
                    <a:pt x="28587" y="101600"/>
                  </a:lnTo>
                  <a:lnTo>
                    <a:pt x="28587" y="102870"/>
                  </a:lnTo>
                  <a:lnTo>
                    <a:pt x="28409" y="102870"/>
                  </a:lnTo>
                  <a:lnTo>
                    <a:pt x="27533" y="105410"/>
                  </a:lnTo>
                  <a:lnTo>
                    <a:pt x="85420" y="105410"/>
                  </a:lnTo>
                  <a:lnTo>
                    <a:pt x="85475" y="97790"/>
                  </a:lnTo>
                  <a:lnTo>
                    <a:pt x="32804" y="97790"/>
                  </a:lnTo>
                  <a:lnTo>
                    <a:pt x="31572" y="96520"/>
                  </a:lnTo>
                  <a:lnTo>
                    <a:pt x="85530" y="96520"/>
                  </a:lnTo>
                  <a:lnTo>
                    <a:pt x="85585" y="95250"/>
                  </a:lnTo>
                  <a:lnTo>
                    <a:pt x="85420" y="95250"/>
                  </a:lnTo>
                  <a:lnTo>
                    <a:pt x="85763" y="93980"/>
                  </a:lnTo>
                  <a:lnTo>
                    <a:pt x="86461" y="92710"/>
                  </a:lnTo>
                  <a:lnTo>
                    <a:pt x="85940" y="91440"/>
                  </a:lnTo>
                  <a:close/>
                </a:path>
                <a:path w="358139" h="252729">
                  <a:moveTo>
                    <a:pt x="261315" y="85090"/>
                  </a:moveTo>
                  <a:lnTo>
                    <a:pt x="193268" y="85090"/>
                  </a:lnTo>
                  <a:lnTo>
                    <a:pt x="193103" y="86360"/>
                  </a:lnTo>
                  <a:lnTo>
                    <a:pt x="188010" y="86360"/>
                  </a:lnTo>
                  <a:lnTo>
                    <a:pt x="187667" y="87630"/>
                  </a:lnTo>
                  <a:lnTo>
                    <a:pt x="183629" y="87630"/>
                  </a:lnTo>
                  <a:lnTo>
                    <a:pt x="182575" y="88900"/>
                  </a:lnTo>
                  <a:lnTo>
                    <a:pt x="180822" y="88900"/>
                  </a:lnTo>
                  <a:lnTo>
                    <a:pt x="179946" y="90170"/>
                  </a:lnTo>
                  <a:lnTo>
                    <a:pt x="94183" y="90170"/>
                  </a:lnTo>
                  <a:lnTo>
                    <a:pt x="94716" y="91440"/>
                  </a:lnTo>
                  <a:lnTo>
                    <a:pt x="94360" y="91440"/>
                  </a:lnTo>
                  <a:lnTo>
                    <a:pt x="94526" y="92710"/>
                  </a:lnTo>
                  <a:lnTo>
                    <a:pt x="94360" y="92710"/>
                  </a:lnTo>
                  <a:lnTo>
                    <a:pt x="95402" y="93980"/>
                  </a:lnTo>
                  <a:lnTo>
                    <a:pt x="94526" y="96520"/>
                  </a:lnTo>
                  <a:lnTo>
                    <a:pt x="95757" y="97790"/>
                  </a:lnTo>
                  <a:lnTo>
                    <a:pt x="95580" y="97790"/>
                  </a:lnTo>
                  <a:lnTo>
                    <a:pt x="95935" y="99060"/>
                  </a:lnTo>
                  <a:lnTo>
                    <a:pt x="95402" y="99060"/>
                  </a:lnTo>
                  <a:lnTo>
                    <a:pt x="96113" y="100330"/>
                  </a:lnTo>
                  <a:lnTo>
                    <a:pt x="95757" y="101600"/>
                  </a:lnTo>
                  <a:lnTo>
                    <a:pt x="259397" y="101600"/>
                  </a:lnTo>
                  <a:lnTo>
                    <a:pt x="259740" y="99060"/>
                  </a:lnTo>
                  <a:lnTo>
                    <a:pt x="259829" y="96520"/>
                  </a:lnTo>
                  <a:lnTo>
                    <a:pt x="259918" y="95250"/>
                  </a:lnTo>
                  <a:lnTo>
                    <a:pt x="260261" y="93980"/>
                  </a:lnTo>
                  <a:lnTo>
                    <a:pt x="260438" y="91440"/>
                  </a:lnTo>
                  <a:lnTo>
                    <a:pt x="260794" y="90170"/>
                  </a:lnTo>
                  <a:lnTo>
                    <a:pt x="260972" y="88900"/>
                  </a:lnTo>
                  <a:lnTo>
                    <a:pt x="260616" y="86360"/>
                  </a:lnTo>
                  <a:lnTo>
                    <a:pt x="261315" y="85090"/>
                  </a:lnTo>
                  <a:close/>
                </a:path>
                <a:path w="358139" h="252729">
                  <a:moveTo>
                    <a:pt x="96989" y="71120"/>
                  </a:moveTo>
                  <a:lnTo>
                    <a:pt x="52438" y="71120"/>
                  </a:lnTo>
                  <a:lnTo>
                    <a:pt x="52260" y="72390"/>
                  </a:lnTo>
                  <a:lnTo>
                    <a:pt x="52095" y="72390"/>
                  </a:lnTo>
                  <a:lnTo>
                    <a:pt x="52438" y="73660"/>
                  </a:lnTo>
                  <a:lnTo>
                    <a:pt x="51384" y="76200"/>
                  </a:lnTo>
                  <a:lnTo>
                    <a:pt x="49288" y="77470"/>
                  </a:lnTo>
                  <a:lnTo>
                    <a:pt x="47536" y="78740"/>
                  </a:lnTo>
                  <a:lnTo>
                    <a:pt x="47180" y="80010"/>
                  </a:lnTo>
                  <a:lnTo>
                    <a:pt x="45770" y="80010"/>
                  </a:lnTo>
                  <a:lnTo>
                    <a:pt x="45605" y="81280"/>
                  </a:lnTo>
                  <a:lnTo>
                    <a:pt x="44373" y="81280"/>
                  </a:lnTo>
                  <a:lnTo>
                    <a:pt x="44195" y="82550"/>
                  </a:lnTo>
                  <a:lnTo>
                    <a:pt x="43675" y="82550"/>
                  </a:lnTo>
                  <a:lnTo>
                    <a:pt x="43332" y="83820"/>
                  </a:lnTo>
                  <a:lnTo>
                    <a:pt x="42443" y="83820"/>
                  </a:lnTo>
                  <a:lnTo>
                    <a:pt x="41389" y="85090"/>
                  </a:lnTo>
                  <a:lnTo>
                    <a:pt x="40525" y="85090"/>
                  </a:lnTo>
                  <a:lnTo>
                    <a:pt x="40525" y="86360"/>
                  </a:lnTo>
                  <a:lnTo>
                    <a:pt x="40157" y="86360"/>
                  </a:lnTo>
                  <a:lnTo>
                    <a:pt x="38595" y="87630"/>
                  </a:lnTo>
                  <a:lnTo>
                    <a:pt x="37185" y="91440"/>
                  </a:lnTo>
                  <a:lnTo>
                    <a:pt x="86118" y="91440"/>
                  </a:lnTo>
                  <a:lnTo>
                    <a:pt x="86639" y="90170"/>
                  </a:lnTo>
                  <a:lnTo>
                    <a:pt x="86461" y="88900"/>
                  </a:lnTo>
                  <a:lnTo>
                    <a:pt x="87160" y="87630"/>
                  </a:lnTo>
                  <a:lnTo>
                    <a:pt x="87337" y="87630"/>
                  </a:lnTo>
                  <a:lnTo>
                    <a:pt x="86994" y="86360"/>
                  </a:lnTo>
                  <a:lnTo>
                    <a:pt x="88049" y="85090"/>
                  </a:lnTo>
                  <a:lnTo>
                    <a:pt x="88101" y="82502"/>
                  </a:lnTo>
                  <a:lnTo>
                    <a:pt x="89446" y="81280"/>
                  </a:lnTo>
                  <a:lnTo>
                    <a:pt x="89801" y="80010"/>
                  </a:lnTo>
                  <a:lnTo>
                    <a:pt x="91198" y="77470"/>
                  </a:lnTo>
                  <a:lnTo>
                    <a:pt x="92963" y="74930"/>
                  </a:lnTo>
                  <a:lnTo>
                    <a:pt x="95580" y="73660"/>
                  </a:lnTo>
                  <a:lnTo>
                    <a:pt x="96989" y="71120"/>
                  </a:lnTo>
                  <a:close/>
                </a:path>
                <a:path w="358139" h="252729">
                  <a:moveTo>
                    <a:pt x="155206" y="83820"/>
                  </a:moveTo>
                  <a:lnTo>
                    <a:pt x="93484" y="83820"/>
                  </a:lnTo>
                  <a:lnTo>
                    <a:pt x="93484" y="86360"/>
                  </a:lnTo>
                  <a:lnTo>
                    <a:pt x="94183" y="87630"/>
                  </a:lnTo>
                  <a:lnTo>
                    <a:pt x="94360" y="90170"/>
                  </a:lnTo>
                  <a:lnTo>
                    <a:pt x="174510" y="90170"/>
                  </a:lnTo>
                  <a:lnTo>
                    <a:pt x="174332" y="88900"/>
                  </a:lnTo>
                  <a:lnTo>
                    <a:pt x="170814" y="88900"/>
                  </a:lnTo>
                  <a:lnTo>
                    <a:pt x="170649" y="87630"/>
                  </a:lnTo>
                  <a:lnTo>
                    <a:pt x="167309" y="87630"/>
                  </a:lnTo>
                  <a:lnTo>
                    <a:pt x="166090" y="86360"/>
                  </a:lnTo>
                  <a:lnTo>
                    <a:pt x="162051" y="86360"/>
                  </a:lnTo>
                  <a:lnTo>
                    <a:pt x="161531" y="85090"/>
                  </a:lnTo>
                  <a:lnTo>
                    <a:pt x="156794" y="85090"/>
                  </a:lnTo>
                  <a:lnTo>
                    <a:pt x="155206" y="83820"/>
                  </a:lnTo>
                  <a:close/>
                </a:path>
                <a:path w="358139" h="252729">
                  <a:moveTo>
                    <a:pt x="191706" y="85090"/>
                  </a:moveTo>
                  <a:lnTo>
                    <a:pt x="190830" y="85090"/>
                  </a:lnTo>
                  <a:lnTo>
                    <a:pt x="191173" y="86360"/>
                  </a:lnTo>
                  <a:lnTo>
                    <a:pt x="193103" y="86360"/>
                  </a:lnTo>
                  <a:lnTo>
                    <a:pt x="191706" y="85090"/>
                  </a:lnTo>
                  <a:close/>
                </a:path>
                <a:path w="358139" h="252729">
                  <a:moveTo>
                    <a:pt x="202564" y="81280"/>
                  </a:moveTo>
                  <a:lnTo>
                    <a:pt x="201345" y="83820"/>
                  </a:lnTo>
                  <a:lnTo>
                    <a:pt x="196430" y="83820"/>
                  </a:lnTo>
                  <a:lnTo>
                    <a:pt x="195732" y="85090"/>
                  </a:lnTo>
                  <a:lnTo>
                    <a:pt x="261492" y="85090"/>
                  </a:lnTo>
                  <a:lnTo>
                    <a:pt x="260794" y="83820"/>
                  </a:lnTo>
                  <a:lnTo>
                    <a:pt x="261492" y="82550"/>
                  </a:lnTo>
                  <a:lnTo>
                    <a:pt x="205549" y="82550"/>
                  </a:lnTo>
                  <a:lnTo>
                    <a:pt x="202564" y="81280"/>
                  </a:lnTo>
                  <a:close/>
                </a:path>
                <a:path w="358139" h="252729">
                  <a:moveTo>
                    <a:pt x="145046" y="82550"/>
                  </a:moveTo>
                  <a:lnTo>
                    <a:pt x="99974" y="82550"/>
                  </a:lnTo>
                  <a:lnTo>
                    <a:pt x="98043" y="83820"/>
                  </a:lnTo>
                  <a:lnTo>
                    <a:pt x="146621" y="83820"/>
                  </a:lnTo>
                  <a:lnTo>
                    <a:pt x="145046" y="82550"/>
                  </a:lnTo>
                  <a:close/>
                </a:path>
                <a:path w="358139" h="252729">
                  <a:moveTo>
                    <a:pt x="149605" y="82550"/>
                  </a:moveTo>
                  <a:lnTo>
                    <a:pt x="147853" y="82550"/>
                  </a:lnTo>
                  <a:lnTo>
                    <a:pt x="146621" y="83820"/>
                  </a:lnTo>
                  <a:lnTo>
                    <a:pt x="149605" y="83820"/>
                  </a:lnTo>
                  <a:lnTo>
                    <a:pt x="149605" y="82550"/>
                  </a:lnTo>
                  <a:close/>
                </a:path>
                <a:path w="358139" h="252729">
                  <a:moveTo>
                    <a:pt x="150304" y="82550"/>
                  </a:moveTo>
                  <a:lnTo>
                    <a:pt x="149605" y="83820"/>
                  </a:lnTo>
                  <a:lnTo>
                    <a:pt x="151180" y="83820"/>
                  </a:lnTo>
                  <a:lnTo>
                    <a:pt x="150304" y="82550"/>
                  </a:lnTo>
                  <a:close/>
                </a:path>
                <a:path w="358139" h="252729">
                  <a:moveTo>
                    <a:pt x="111899" y="81280"/>
                  </a:moveTo>
                  <a:lnTo>
                    <a:pt x="105232" y="81280"/>
                  </a:lnTo>
                  <a:lnTo>
                    <a:pt x="104698" y="82550"/>
                  </a:lnTo>
                  <a:lnTo>
                    <a:pt x="113474" y="82550"/>
                  </a:lnTo>
                  <a:lnTo>
                    <a:pt x="111899" y="81280"/>
                  </a:lnTo>
                  <a:close/>
                </a:path>
                <a:path w="358139" h="252729">
                  <a:moveTo>
                    <a:pt x="133819" y="81280"/>
                  </a:moveTo>
                  <a:lnTo>
                    <a:pt x="114350" y="81280"/>
                  </a:lnTo>
                  <a:lnTo>
                    <a:pt x="113474" y="82550"/>
                  </a:lnTo>
                  <a:lnTo>
                    <a:pt x="136093" y="82550"/>
                  </a:lnTo>
                  <a:lnTo>
                    <a:pt x="133819" y="81280"/>
                  </a:lnTo>
                  <a:close/>
                </a:path>
                <a:path w="358139" h="252729">
                  <a:moveTo>
                    <a:pt x="139611" y="81280"/>
                  </a:moveTo>
                  <a:lnTo>
                    <a:pt x="137680" y="81280"/>
                  </a:lnTo>
                  <a:lnTo>
                    <a:pt x="136093" y="82550"/>
                  </a:lnTo>
                  <a:lnTo>
                    <a:pt x="140652" y="82550"/>
                  </a:lnTo>
                  <a:lnTo>
                    <a:pt x="139611" y="81280"/>
                  </a:lnTo>
                  <a:close/>
                </a:path>
                <a:path w="358139" h="252729">
                  <a:moveTo>
                    <a:pt x="162585" y="77470"/>
                  </a:moveTo>
                  <a:lnTo>
                    <a:pt x="149250" y="77470"/>
                  </a:lnTo>
                  <a:lnTo>
                    <a:pt x="150647" y="78740"/>
                  </a:lnTo>
                  <a:lnTo>
                    <a:pt x="151714" y="78740"/>
                  </a:lnTo>
                  <a:lnTo>
                    <a:pt x="154685" y="80010"/>
                  </a:lnTo>
                  <a:lnTo>
                    <a:pt x="156082" y="82550"/>
                  </a:lnTo>
                  <a:lnTo>
                    <a:pt x="159245" y="82550"/>
                  </a:lnTo>
                  <a:lnTo>
                    <a:pt x="161175" y="81280"/>
                  </a:lnTo>
                  <a:lnTo>
                    <a:pt x="162051" y="78740"/>
                  </a:lnTo>
                  <a:lnTo>
                    <a:pt x="162585" y="77470"/>
                  </a:lnTo>
                  <a:close/>
                </a:path>
                <a:path w="358139" h="252729">
                  <a:moveTo>
                    <a:pt x="218706" y="71120"/>
                  </a:moveTo>
                  <a:lnTo>
                    <a:pt x="188366" y="71120"/>
                  </a:lnTo>
                  <a:lnTo>
                    <a:pt x="188887" y="72390"/>
                  </a:lnTo>
                  <a:lnTo>
                    <a:pt x="189229" y="72390"/>
                  </a:lnTo>
                  <a:lnTo>
                    <a:pt x="189941" y="74930"/>
                  </a:lnTo>
                  <a:lnTo>
                    <a:pt x="192049" y="78740"/>
                  </a:lnTo>
                  <a:lnTo>
                    <a:pt x="193624" y="80010"/>
                  </a:lnTo>
                  <a:lnTo>
                    <a:pt x="194322" y="81280"/>
                  </a:lnTo>
                  <a:lnTo>
                    <a:pt x="194665" y="81280"/>
                  </a:lnTo>
                  <a:lnTo>
                    <a:pt x="195732" y="82550"/>
                  </a:lnTo>
                  <a:lnTo>
                    <a:pt x="196964" y="82550"/>
                  </a:lnTo>
                  <a:lnTo>
                    <a:pt x="200990" y="80010"/>
                  </a:lnTo>
                  <a:lnTo>
                    <a:pt x="203961" y="78740"/>
                  </a:lnTo>
                  <a:lnTo>
                    <a:pt x="208356" y="76200"/>
                  </a:lnTo>
                  <a:lnTo>
                    <a:pt x="208876" y="74930"/>
                  </a:lnTo>
                  <a:lnTo>
                    <a:pt x="210642" y="74930"/>
                  </a:lnTo>
                  <a:lnTo>
                    <a:pt x="212559" y="73660"/>
                  </a:lnTo>
                  <a:lnTo>
                    <a:pt x="214325" y="73660"/>
                  </a:lnTo>
                  <a:lnTo>
                    <a:pt x="215722" y="72390"/>
                  </a:lnTo>
                  <a:lnTo>
                    <a:pt x="218706" y="71120"/>
                  </a:lnTo>
                  <a:close/>
                </a:path>
                <a:path w="358139" h="252729">
                  <a:moveTo>
                    <a:pt x="205608" y="82502"/>
                  </a:moveTo>
                  <a:close/>
                </a:path>
                <a:path w="358139" h="252729">
                  <a:moveTo>
                    <a:pt x="262889" y="80010"/>
                  </a:moveTo>
                  <a:lnTo>
                    <a:pt x="217296" y="80010"/>
                  </a:lnTo>
                  <a:lnTo>
                    <a:pt x="215379" y="81280"/>
                  </a:lnTo>
                  <a:lnTo>
                    <a:pt x="207124" y="81280"/>
                  </a:lnTo>
                  <a:lnTo>
                    <a:pt x="205608" y="82502"/>
                  </a:lnTo>
                  <a:lnTo>
                    <a:pt x="261492" y="82550"/>
                  </a:lnTo>
                  <a:lnTo>
                    <a:pt x="262889" y="80010"/>
                  </a:lnTo>
                  <a:close/>
                </a:path>
                <a:path w="358139" h="252729">
                  <a:moveTo>
                    <a:pt x="302704" y="71120"/>
                  </a:moveTo>
                  <a:lnTo>
                    <a:pt x="257987" y="71120"/>
                  </a:lnTo>
                  <a:lnTo>
                    <a:pt x="258330" y="72390"/>
                  </a:lnTo>
                  <a:lnTo>
                    <a:pt x="259397" y="72390"/>
                  </a:lnTo>
                  <a:lnTo>
                    <a:pt x="262889" y="74930"/>
                  </a:lnTo>
                  <a:lnTo>
                    <a:pt x="263956" y="77470"/>
                  </a:lnTo>
                  <a:lnTo>
                    <a:pt x="265696" y="78740"/>
                  </a:lnTo>
                  <a:lnTo>
                    <a:pt x="266230" y="80010"/>
                  </a:lnTo>
                  <a:lnTo>
                    <a:pt x="266928" y="82550"/>
                  </a:lnTo>
                  <a:lnTo>
                    <a:pt x="312877" y="82550"/>
                  </a:lnTo>
                  <a:lnTo>
                    <a:pt x="312877" y="81280"/>
                  </a:lnTo>
                  <a:lnTo>
                    <a:pt x="312000" y="81280"/>
                  </a:lnTo>
                  <a:lnTo>
                    <a:pt x="311302" y="80010"/>
                  </a:lnTo>
                  <a:lnTo>
                    <a:pt x="310426" y="80010"/>
                  </a:lnTo>
                  <a:lnTo>
                    <a:pt x="308495" y="78740"/>
                  </a:lnTo>
                  <a:lnTo>
                    <a:pt x="308330" y="77470"/>
                  </a:lnTo>
                  <a:lnTo>
                    <a:pt x="306400" y="76200"/>
                  </a:lnTo>
                  <a:lnTo>
                    <a:pt x="306044" y="76200"/>
                  </a:lnTo>
                  <a:lnTo>
                    <a:pt x="305866" y="74930"/>
                  </a:lnTo>
                  <a:lnTo>
                    <a:pt x="304990" y="74930"/>
                  </a:lnTo>
                  <a:lnTo>
                    <a:pt x="304825" y="73660"/>
                  </a:lnTo>
                  <a:lnTo>
                    <a:pt x="303758" y="73660"/>
                  </a:lnTo>
                  <a:lnTo>
                    <a:pt x="302704" y="72390"/>
                  </a:lnTo>
                  <a:lnTo>
                    <a:pt x="302704" y="71120"/>
                  </a:lnTo>
                  <a:close/>
                </a:path>
                <a:path w="358139" h="252729">
                  <a:moveTo>
                    <a:pt x="214502" y="80010"/>
                  </a:moveTo>
                  <a:lnTo>
                    <a:pt x="212737" y="81280"/>
                  </a:lnTo>
                  <a:lnTo>
                    <a:pt x="215379" y="81280"/>
                  </a:lnTo>
                  <a:lnTo>
                    <a:pt x="214502" y="80010"/>
                  </a:lnTo>
                  <a:close/>
                </a:path>
                <a:path w="358139" h="252729">
                  <a:moveTo>
                    <a:pt x="251332" y="78740"/>
                  </a:moveTo>
                  <a:lnTo>
                    <a:pt x="224662" y="78740"/>
                  </a:lnTo>
                  <a:lnTo>
                    <a:pt x="221513" y="80010"/>
                  </a:lnTo>
                  <a:lnTo>
                    <a:pt x="254114" y="80010"/>
                  </a:lnTo>
                  <a:lnTo>
                    <a:pt x="251332" y="78740"/>
                  </a:lnTo>
                  <a:close/>
                </a:path>
                <a:path w="358139" h="252729">
                  <a:moveTo>
                    <a:pt x="164515" y="72390"/>
                  </a:moveTo>
                  <a:lnTo>
                    <a:pt x="134518" y="72390"/>
                  </a:lnTo>
                  <a:lnTo>
                    <a:pt x="141706" y="74930"/>
                  </a:lnTo>
                  <a:lnTo>
                    <a:pt x="144513" y="76200"/>
                  </a:lnTo>
                  <a:lnTo>
                    <a:pt x="146100" y="76200"/>
                  </a:lnTo>
                  <a:lnTo>
                    <a:pt x="146265" y="77470"/>
                  </a:lnTo>
                  <a:lnTo>
                    <a:pt x="162763" y="77470"/>
                  </a:lnTo>
                  <a:lnTo>
                    <a:pt x="163461" y="76200"/>
                  </a:lnTo>
                  <a:lnTo>
                    <a:pt x="164515" y="72390"/>
                  </a:lnTo>
                  <a:close/>
                </a:path>
                <a:path w="358139" h="252729">
                  <a:moveTo>
                    <a:pt x="70853" y="41910"/>
                  </a:moveTo>
                  <a:lnTo>
                    <a:pt x="61391" y="41910"/>
                  </a:lnTo>
                  <a:lnTo>
                    <a:pt x="60871" y="43180"/>
                  </a:lnTo>
                  <a:lnTo>
                    <a:pt x="60324" y="45720"/>
                  </a:lnTo>
                  <a:lnTo>
                    <a:pt x="59804" y="46990"/>
                  </a:lnTo>
                  <a:lnTo>
                    <a:pt x="59626" y="46990"/>
                  </a:lnTo>
                  <a:lnTo>
                    <a:pt x="59626" y="48260"/>
                  </a:lnTo>
                  <a:lnTo>
                    <a:pt x="59461" y="48260"/>
                  </a:lnTo>
                  <a:lnTo>
                    <a:pt x="59105" y="49530"/>
                  </a:lnTo>
                  <a:lnTo>
                    <a:pt x="58229" y="50800"/>
                  </a:lnTo>
                  <a:lnTo>
                    <a:pt x="58229" y="53340"/>
                  </a:lnTo>
                  <a:lnTo>
                    <a:pt x="57353" y="53340"/>
                  </a:lnTo>
                  <a:lnTo>
                    <a:pt x="57353" y="55880"/>
                  </a:lnTo>
                  <a:lnTo>
                    <a:pt x="56476" y="57150"/>
                  </a:lnTo>
                  <a:lnTo>
                    <a:pt x="55943" y="58420"/>
                  </a:lnTo>
                  <a:lnTo>
                    <a:pt x="55943" y="62230"/>
                  </a:lnTo>
                  <a:lnTo>
                    <a:pt x="53492" y="64770"/>
                  </a:lnTo>
                  <a:lnTo>
                    <a:pt x="53492" y="68580"/>
                  </a:lnTo>
                  <a:lnTo>
                    <a:pt x="121361" y="68580"/>
                  </a:lnTo>
                  <a:lnTo>
                    <a:pt x="121361" y="69850"/>
                  </a:lnTo>
                  <a:lnTo>
                    <a:pt x="127507" y="69850"/>
                  </a:lnTo>
                  <a:lnTo>
                    <a:pt x="131711" y="71120"/>
                  </a:lnTo>
                  <a:lnTo>
                    <a:pt x="132765" y="72390"/>
                  </a:lnTo>
                  <a:lnTo>
                    <a:pt x="164680" y="72390"/>
                  </a:lnTo>
                  <a:lnTo>
                    <a:pt x="164680" y="71120"/>
                  </a:lnTo>
                  <a:lnTo>
                    <a:pt x="165036" y="71120"/>
                  </a:lnTo>
                  <a:lnTo>
                    <a:pt x="165557" y="68580"/>
                  </a:lnTo>
                  <a:lnTo>
                    <a:pt x="165646" y="66040"/>
                  </a:lnTo>
                  <a:lnTo>
                    <a:pt x="165734" y="64770"/>
                  </a:lnTo>
                  <a:lnTo>
                    <a:pt x="165392" y="64770"/>
                  </a:lnTo>
                  <a:lnTo>
                    <a:pt x="165557" y="63500"/>
                  </a:lnTo>
                  <a:lnTo>
                    <a:pt x="165392" y="63500"/>
                  </a:lnTo>
                  <a:lnTo>
                    <a:pt x="165392" y="62230"/>
                  </a:lnTo>
                  <a:lnTo>
                    <a:pt x="165557" y="62230"/>
                  </a:lnTo>
                  <a:lnTo>
                    <a:pt x="165557" y="60960"/>
                  </a:lnTo>
                  <a:lnTo>
                    <a:pt x="164858" y="59690"/>
                  </a:lnTo>
                  <a:lnTo>
                    <a:pt x="164858" y="58420"/>
                  </a:lnTo>
                  <a:lnTo>
                    <a:pt x="165036" y="58420"/>
                  </a:lnTo>
                  <a:lnTo>
                    <a:pt x="164160" y="57150"/>
                  </a:lnTo>
                  <a:lnTo>
                    <a:pt x="164680" y="55880"/>
                  </a:lnTo>
                  <a:lnTo>
                    <a:pt x="163461" y="54610"/>
                  </a:lnTo>
                  <a:lnTo>
                    <a:pt x="163283" y="53340"/>
                  </a:lnTo>
                  <a:lnTo>
                    <a:pt x="162934" y="52070"/>
                  </a:lnTo>
                  <a:lnTo>
                    <a:pt x="77876" y="52070"/>
                  </a:lnTo>
                  <a:lnTo>
                    <a:pt x="77520" y="50800"/>
                  </a:lnTo>
                  <a:lnTo>
                    <a:pt x="76288" y="49530"/>
                  </a:lnTo>
                  <a:lnTo>
                    <a:pt x="75425" y="48260"/>
                  </a:lnTo>
                  <a:lnTo>
                    <a:pt x="73837" y="45720"/>
                  </a:lnTo>
                  <a:lnTo>
                    <a:pt x="73139" y="45720"/>
                  </a:lnTo>
                  <a:lnTo>
                    <a:pt x="70853" y="41910"/>
                  </a:lnTo>
                  <a:close/>
                </a:path>
                <a:path w="358139" h="252729">
                  <a:moveTo>
                    <a:pt x="106108" y="68580"/>
                  </a:moveTo>
                  <a:lnTo>
                    <a:pt x="52971" y="68580"/>
                  </a:lnTo>
                  <a:lnTo>
                    <a:pt x="53149" y="71120"/>
                  </a:lnTo>
                  <a:lnTo>
                    <a:pt x="100152" y="71120"/>
                  </a:lnTo>
                  <a:lnTo>
                    <a:pt x="102082" y="69850"/>
                  </a:lnTo>
                  <a:lnTo>
                    <a:pt x="104533" y="69850"/>
                  </a:lnTo>
                  <a:lnTo>
                    <a:pt x="106108" y="68580"/>
                  </a:lnTo>
                  <a:close/>
                </a:path>
                <a:path w="358139" h="252729">
                  <a:moveTo>
                    <a:pt x="261492" y="45720"/>
                  </a:moveTo>
                  <a:lnTo>
                    <a:pt x="190830" y="45720"/>
                  </a:lnTo>
                  <a:lnTo>
                    <a:pt x="190461" y="46990"/>
                  </a:lnTo>
                  <a:lnTo>
                    <a:pt x="190106" y="46990"/>
                  </a:lnTo>
                  <a:lnTo>
                    <a:pt x="190106" y="48260"/>
                  </a:lnTo>
                  <a:lnTo>
                    <a:pt x="189407" y="48260"/>
                  </a:lnTo>
                  <a:lnTo>
                    <a:pt x="188709" y="49530"/>
                  </a:lnTo>
                  <a:lnTo>
                    <a:pt x="188010" y="52070"/>
                  </a:lnTo>
                  <a:lnTo>
                    <a:pt x="188188" y="52070"/>
                  </a:lnTo>
                  <a:lnTo>
                    <a:pt x="186969" y="53340"/>
                  </a:lnTo>
                  <a:lnTo>
                    <a:pt x="187667" y="55880"/>
                  </a:lnTo>
                  <a:lnTo>
                    <a:pt x="186778" y="57150"/>
                  </a:lnTo>
                  <a:lnTo>
                    <a:pt x="186778" y="58420"/>
                  </a:lnTo>
                  <a:lnTo>
                    <a:pt x="186696" y="59690"/>
                  </a:lnTo>
                  <a:lnTo>
                    <a:pt x="186778" y="60960"/>
                  </a:lnTo>
                  <a:lnTo>
                    <a:pt x="186613" y="62230"/>
                  </a:lnTo>
                  <a:lnTo>
                    <a:pt x="186778" y="63500"/>
                  </a:lnTo>
                  <a:lnTo>
                    <a:pt x="186613" y="63500"/>
                  </a:lnTo>
                  <a:lnTo>
                    <a:pt x="186969" y="64770"/>
                  </a:lnTo>
                  <a:lnTo>
                    <a:pt x="186778" y="64770"/>
                  </a:lnTo>
                  <a:lnTo>
                    <a:pt x="186778" y="66040"/>
                  </a:lnTo>
                  <a:lnTo>
                    <a:pt x="187667" y="67310"/>
                  </a:lnTo>
                  <a:lnTo>
                    <a:pt x="187667" y="68580"/>
                  </a:lnTo>
                  <a:lnTo>
                    <a:pt x="188188" y="71120"/>
                  </a:lnTo>
                  <a:lnTo>
                    <a:pt x="220979" y="71120"/>
                  </a:lnTo>
                  <a:lnTo>
                    <a:pt x="221335" y="69850"/>
                  </a:lnTo>
                  <a:lnTo>
                    <a:pt x="225018" y="69850"/>
                  </a:lnTo>
                  <a:lnTo>
                    <a:pt x="226771" y="68580"/>
                  </a:lnTo>
                  <a:lnTo>
                    <a:pt x="230276" y="68580"/>
                  </a:lnTo>
                  <a:lnTo>
                    <a:pt x="231152" y="67310"/>
                  </a:lnTo>
                  <a:lnTo>
                    <a:pt x="301485" y="67310"/>
                  </a:lnTo>
                  <a:lnTo>
                    <a:pt x="300786" y="63500"/>
                  </a:lnTo>
                  <a:lnTo>
                    <a:pt x="299554" y="59690"/>
                  </a:lnTo>
                  <a:lnTo>
                    <a:pt x="298678" y="57150"/>
                  </a:lnTo>
                  <a:lnTo>
                    <a:pt x="298500" y="54610"/>
                  </a:lnTo>
                  <a:lnTo>
                    <a:pt x="295694" y="52070"/>
                  </a:lnTo>
                  <a:lnTo>
                    <a:pt x="295871" y="50800"/>
                  </a:lnTo>
                  <a:lnTo>
                    <a:pt x="272541" y="50800"/>
                  </a:lnTo>
                  <a:lnTo>
                    <a:pt x="268516" y="48260"/>
                  </a:lnTo>
                  <a:lnTo>
                    <a:pt x="261492" y="45720"/>
                  </a:lnTo>
                  <a:close/>
                </a:path>
                <a:path w="358139" h="252729">
                  <a:moveTo>
                    <a:pt x="301485" y="67310"/>
                  </a:moveTo>
                  <a:lnTo>
                    <a:pt x="246062" y="67310"/>
                  </a:lnTo>
                  <a:lnTo>
                    <a:pt x="248157" y="68580"/>
                  </a:lnTo>
                  <a:lnTo>
                    <a:pt x="251675" y="68580"/>
                  </a:lnTo>
                  <a:lnTo>
                    <a:pt x="253593" y="69850"/>
                  </a:lnTo>
                  <a:lnTo>
                    <a:pt x="255358" y="69850"/>
                  </a:lnTo>
                  <a:lnTo>
                    <a:pt x="255358" y="71120"/>
                  </a:lnTo>
                  <a:lnTo>
                    <a:pt x="302183" y="71120"/>
                  </a:lnTo>
                  <a:lnTo>
                    <a:pt x="302183" y="68580"/>
                  </a:lnTo>
                  <a:lnTo>
                    <a:pt x="301485" y="67310"/>
                  </a:lnTo>
                  <a:close/>
                </a:path>
                <a:path w="358139" h="252729">
                  <a:moveTo>
                    <a:pt x="165734" y="68580"/>
                  </a:moveTo>
                  <a:lnTo>
                    <a:pt x="165557" y="68580"/>
                  </a:lnTo>
                  <a:lnTo>
                    <a:pt x="165557" y="69850"/>
                  </a:lnTo>
                  <a:lnTo>
                    <a:pt x="165734" y="68580"/>
                  </a:lnTo>
                  <a:close/>
                </a:path>
                <a:path w="358139" h="252729">
                  <a:moveTo>
                    <a:pt x="162051" y="49530"/>
                  </a:moveTo>
                  <a:lnTo>
                    <a:pt x="81737" y="49530"/>
                  </a:lnTo>
                  <a:lnTo>
                    <a:pt x="80149" y="50800"/>
                  </a:lnTo>
                  <a:lnTo>
                    <a:pt x="78409" y="50800"/>
                  </a:lnTo>
                  <a:lnTo>
                    <a:pt x="77876" y="52070"/>
                  </a:lnTo>
                  <a:lnTo>
                    <a:pt x="162934" y="52070"/>
                  </a:lnTo>
                  <a:lnTo>
                    <a:pt x="162585" y="50800"/>
                  </a:lnTo>
                  <a:lnTo>
                    <a:pt x="162051" y="49530"/>
                  </a:lnTo>
                  <a:close/>
                </a:path>
                <a:path w="358139" h="252729">
                  <a:moveTo>
                    <a:pt x="272897" y="49530"/>
                  </a:moveTo>
                  <a:lnTo>
                    <a:pt x="272541" y="50800"/>
                  </a:lnTo>
                  <a:lnTo>
                    <a:pt x="273253" y="50800"/>
                  </a:lnTo>
                  <a:lnTo>
                    <a:pt x="272897" y="49530"/>
                  </a:lnTo>
                  <a:close/>
                </a:path>
                <a:path w="358139" h="252729">
                  <a:moveTo>
                    <a:pt x="293065" y="38100"/>
                  </a:moveTo>
                  <a:lnTo>
                    <a:pt x="290791" y="38100"/>
                  </a:lnTo>
                  <a:lnTo>
                    <a:pt x="287807" y="39370"/>
                  </a:lnTo>
                  <a:lnTo>
                    <a:pt x="282536" y="44450"/>
                  </a:lnTo>
                  <a:lnTo>
                    <a:pt x="280606" y="46990"/>
                  </a:lnTo>
                  <a:lnTo>
                    <a:pt x="280263" y="49530"/>
                  </a:lnTo>
                  <a:lnTo>
                    <a:pt x="278333" y="49530"/>
                  </a:lnTo>
                  <a:lnTo>
                    <a:pt x="278333" y="50800"/>
                  </a:lnTo>
                  <a:lnTo>
                    <a:pt x="295871" y="50800"/>
                  </a:lnTo>
                  <a:lnTo>
                    <a:pt x="296227" y="48260"/>
                  </a:lnTo>
                  <a:lnTo>
                    <a:pt x="295351" y="45720"/>
                  </a:lnTo>
                  <a:lnTo>
                    <a:pt x="295516" y="44450"/>
                  </a:lnTo>
                  <a:lnTo>
                    <a:pt x="294995" y="43180"/>
                  </a:lnTo>
                  <a:lnTo>
                    <a:pt x="294995" y="41910"/>
                  </a:lnTo>
                  <a:lnTo>
                    <a:pt x="294462" y="41910"/>
                  </a:lnTo>
                  <a:lnTo>
                    <a:pt x="294119" y="40640"/>
                  </a:lnTo>
                  <a:lnTo>
                    <a:pt x="293065" y="38100"/>
                  </a:lnTo>
                  <a:close/>
                </a:path>
                <a:path w="358139" h="252729">
                  <a:moveTo>
                    <a:pt x="84366" y="48260"/>
                  </a:moveTo>
                  <a:lnTo>
                    <a:pt x="84188" y="49530"/>
                  </a:lnTo>
                  <a:lnTo>
                    <a:pt x="84366" y="49530"/>
                  </a:lnTo>
                  <a:lnTo>
                    <a:pt x="84366" y="48260"/>
                  </a:lnTo>
                  <a:close/>
                </a:path>
                <a:path w="358139" h="252729">
                  <a:moveTo>
                    <a:pt x="161010" y="46990"/>
                  </a:moveTo>
                  <a:lnTo>
                    <a:pt x="89103" y="46990"/>
                  </a:lnTo>
                  <a:lnTo>
                    <a:pt x="85940" y="48260"/>
                  </a:lnTo>
                  <a:lnTo>
                    <a:pt x="84366" y="49530"/>
                  </a:lnTo>
                  <a:lnTo>
                    <a:pt x="161353" y="49530"/>
                  </a:lnTo>
                  <a:lnTo>
                    <a:pt x="161709" y="48260"/>
                  </a:lnTo>
                  <a:lnTo>
                    <a:pt x="161010" y="48260"/>
                  </a:lnTo>
                  <a:lnTo>
                    <a:pt x="161010" y="46990"/>
                  </a:lnTo>
                  <a:close/>
                </a:path>
                <a:path w="358139" h="252729">
                  <a:moveTo>
                    <a:pt x="157670" y="38100"/>
                  </a:moveTo>
                  <a:lnTo>
                    <a:pt x="108915" y="38100"/>
                  </a:lnTo>
                  <a:lnTo>
                    <a:pt x="107162" y="39370"/>
                  </a:lnTo>
                  <a:lnTo>
                    <a:pt x="104012" y="40640"/>
                  </a:lnTo>
                  <a:lnTo>
                    <a:pt x="102082" y="41910"/>
                  </a:lnTo>
                  <a:lnTo>
                    <a:pt x="100495" y="41910"/>
                  </a:lnTo>
                  <a:lnTo>
                    <a:pt x="99618" y="43180"/>
                  </a:lnTo>
                  <a:lnTo>
                    <a:pt x="98399" y="43180"/>
                  </a:lnTo>
                  <a:lnTo>
                    <a:pt x="96113" y="44450"/>
                  </a:lnTo>
                  <a:lnTo>
                    <a:pt x="95402" y="44450"/>
                  </a:lnTo>
                  <a:lnTo>
                    <a:pt x="93306" y="45720"/>
                  </a:lnTo>
                  <a:lnTo>
                    <a:pt x="91376" y="45720"/>
                  </a:lnTo>
                  <a:lnTo>
                    <a:pt x="90843" y="46990"/>
                  </a:lnTo>
                  <a:lnTo>
                    <a:pt x="160477" y="46990"/>
                  </a:lnTo>
                  <a:lnTo>
                    <a:pt x="160121" y="45720"/>
                  </a:lnTo>
                  <a:lnTo>
                    <a:pt x="159245" y="44450"/>
                  </a:lnTo>
                  <a:lnTo>
                    <a:pt x="156794" y="43180"/>
                  </a:lnTo>
                  <a:lnTo>
                    <a:pt x="157314" y="40640"/>
                  </a:lnTo>
                  <a:lnTo>
                    <a:pt x="157670" y="40640"/>
                  </a:lnTo>
                  <a:lnTo>
                    <a:pt x="157670" y="38100"/>
                  </a:lnTo>
                  <a:close/>
                </a:path>
                <a:path w="358139" h="252729">
                  <a:moveTo>
                    <a:pt x="229044" y="25400"/>
                  </a:moveTo>
                  <a:lnTo>
                    <a:pt x="228866" y="26670"/>
                  </a:lnTo>
                  <a:lnTo>
                    <a:pt x="190995" y="26670"/>
                  </a:lnTo>
                  <a:lnTo>
                    <a:pt x="191350" y="27940"/>
                  </a:lnTo>
                  <a:lnTo>
                    <a:pt x="191350" y="29210"/>
                  </a:lnTo>
                  <a:lnTo>
                    <a:pt x="190639" y="30480"/>
                  </a:lnTo>
                  <a:lnTo>
                    <a:pt x="191528" y="33020"/>
                  </a:lnTo>
                  <a:lnTo>
                    <a:pt x="191350" y="34290"/>
                  </a:lnTo>
                  <a:lnTo>
                    <a:pt x="192912" y="35560"/>
                  </a:lnTo>
                  <a:lnTo>
                    <a:pt x="192404" y="36830"/>
                  </a:lnTo>
                  <a:lnTo>
                    <a:pt x="192227" y="36830"/>
                  </a:lnTo>
                  <a:lnTo>
                    <a:pt x="193103" y="39370"/>
                  </a:lnTo>
                  <a:lnTo>
                    <a:pt x="194144" y="40640"/>
                  </a:lnTo>
                  <a:lnTo>
                    <a:pt x="193979" y="41910"/>
                  </a:lnTo>
                  <a:lnTo>
                    <a:pt x="193268" y="41910"/>
                  </a:lnTo>
                  <a:lnTo>
                    <a:pt x="193103" y="43180"/>
                  </a:lnTo>
                  <a:lnTo>
                    <a:pt x="192227" y="44450"/>
                  </a:lnTo>
                  <a:lnTo>
                    <a:pt x="191871" y="45720"/>
                  </a:lnTo>
                  <a:lnTo>
                    <a:pt x="259918" y="45720"/>
                  </a:lnTo>
                  <a:lnTo>
                    <a:pt x="258864" y="44450"/>
                  </a:lnTo>
                  <a:lnTo>
                    <a:pt x="256235" y="44450"/>
                  </a:lnTo>
                  <a:lnTo>
                    <a:pt x="254838" y="43180"/>
                  </a:lnTo>
                  <a:lnTo>
                    <a:pt x="253072" y="41910"/>
                  </a:lnTo>
                  <a:lnTo>
                    <a:pt x="251498" y="40640"/>
                  </a:lnTo>
                  <a:lnTo>
                    <a:pt x="249580" y="40640"/>
                  </a:lnTo>
                  <a:lnTo>
                    <a:pt x="243255" y="35560"/>
                  </a:lnTo>
                  <a:lnTo>
                    <a:pt x="239572" y="34290"/>
                  </a:lnTo>
                  <a:lnTo>
                    <a:pt x="238874" y="34290"/>
                  </a:lnTo>
                  <a:lnTo>
                    <a:pt x="238696" y="33020"/>
                  </a:lnTo>
                  <a:lnTo>
                    <a:pt x="237820" y="33020"/>
                  </a:lnTo>
                  <a:lnTo>
                    <a:pt x="234835" y="30480"/>
                  </a:lnTo>
                  <a:lnTo>
                    <a:pt x="231686" y="27940"/>
                  </a:lnTo>
                  <a:lnTo>
                    <a:pt x="229044" y="25400"/>
                  </a:lnTo>
                  <a:close/>
                </a:path>
                <a:path w="358139" h="252729">
                  <a:moveTo>
                    <a:pt x="68224" y="40640"/>
                  </a:moveTo>
                  <a:lnTo>
                    <a:pt x="61734" y="40640"/>
                  </a:lnTo>
                  <a:lnTo>
                    <a:pt x="61569" y="41910"/>
                  </a:lnTo>
                  <a:lnTo>
                    <a:pt x="68922" y="41910"/>
                  </a:lnTo>
                  <a:lnTo>
                    <a:pt x="68224" y="40640"/>
                  </a:lnTo>
                  <a:close/>
                </a:path>
                <a:path w="358139" h="252729">
                  <a:moveTo>
                    <a:pt x="68757" y="40640"/>
                  </a:moveTo>
                  <a:lnTo>
                    <a:pt x="68922" y="41910"/>
                  </a:lnTo>
                  <a:lnTo>
                    <a:pt x="69634" y="41910"/>
                  </a:lnTo>
                  <a:lnTo>
                    <a:pt x="68757" y="40640"/>
                  </a:lnTo>
                  <a:close/>
                </a:path>
                <a:path w="358139" h="252729">
                  <a:moveTo>
                    <a:pt x="157492" y="40640"/>
                  </a:moveTo>
                  <a:lnTo>
                    <a:pt x="157314" y="40640"/>
                  </a:lnTo>
                  <a:lnTo>
                    <a:pt x="157492" y="41910"/>
                  </a:lnTo>
                  <a:lnTo>
                    <a:pt x="157492" y="40640"/>
                  </a:lnTo>
                  <a:close/>
                </a:path>
                <a:path w="358139" h="252729">
                  <a:moveTo>
                    <a:pt x="294639" y="40640"/>
                  </a:moveTo>
                  <a:lnTo>
                    <a:pt x="294462" y="41910"/>
                  </a:lnTo>
                  <a:lnTo>
                    <a:pt x="294995" y="41910"/>
                  </a:lnTo>
                  <a:lnTo>
                    <a:pt x="294639" y="40640"/>
                  </a:lnTo>
                  <a:close/>
                </a:path>
                <a:path w="358139" h="252729">
                  <a:moveTo>
                    <a:pt x="64719" y="38100"/>
                  </a:moveTo>
                  <a:lnTo>
                    <a:pt x="63309" y="39370"/>
                  </a:lnTo>
                  <a:lnTo>
                    <a:pt x="62268" y="40640"/>
                  </a:lnTo>
                  <a:lnTo>
                    <a:pt x="66827" y="40640"/>
                  </a:lnTo>
                  <a:lnTo>
                    <a:pt x="66116" y="39370"/>
                  </a:lnTo>
                  <a:lnTo>
                    <a:pt x="65951" y="39370"/>
                  </a:lnTo>
                  <a:lnTo>
                    <a:pt x="64719" y="38100"/>
                  </a:lnTo>
                  <a:close/>
                </a:path>
                <a:path w="358139" h="252729">
                  <a:moveTo>
                    <a:pt x="142417" y="1270"/>
                  </a:moveTo>
                  <a:lnTo>
                    <a:pt x="139611" y="1270"/>
                  </a:lnTo>
                  <a:lnTo>
                    <a:pt x="138036" y="5080"/>
                  </a:lnTo>
                  <a:lnTo>
                    <a:pt x="137147" y="6350"/>
                  </a:lnTo>
                  <a:lnTo>
                    <a:pt x="137147" y="7620"/>
                  </a:lnTo>
                  <a:lnTo>
                    <a:pt x="136613" y="7620"/>
                  </a:lnTo>
                  <a:lnTo>
                    <a:pt x="135750" y="10160"/>
                  </a:lnTo>
                  <a:lnTo>
                    <a:pt x="133286" y="12700"/>
                  </a:lnTo>
                  <a:lnTo>
                    <a:pt x="132245" y="15240"/>
                  </a:lnTo>
                  <a:lnTo>
                    <a:pt x="130492" y="16510"/>
                  </a:lnTo>
                  <a:lnTo>
                    <a:pt x="126974" y="21590"/>
                  </a:lnTo>
                  <a:lnTo>
                    <a:pt x="126631" y="21590"/>
                  </a:lnTo>
                  <a:lnTo>
                    <a:pt x="125577" y="24130"/>
                  </a:lnTo>
                  <a:lnTo>
                    <a:pt x="123291" y="25400"/>
                  </a:lnTo>
                  <a:lnTo>
                    <a:pt x="121894" y="26670"/>
                  </a:lnTo>
                  <a:lnTo>
                    <a:pt x="120141" y="29210"/>
                  </a:lnTo>
                  <a:lnTo>
                    <a:pt x="117513" y="31750"/>
                  </a:lnTo>
                  <a:lnTo>
                    <a:pt x="115404" y="33020"/>
                  </a:lnTo>
                  <a:lnTo>
                    <a:pt x="114706" y="33020"/>
                  </a:lnTo>
                  <a:lnTo>
                    <a:pt x="112255" y="35560"/>
                  </a:lnTo>
                  <a:lnTo>
                    <a:pt x="111188" y="36830"/>
                  </a:lnTo>
                  <a:lnTo>
                    <a:pt x="108737" y="38100"/>
                  </a:lnTo>
                  <a:lnTo>
                    <a:pt x="158368" y="38100"/>
                  </a:lnTo>
                  <a:lnTo>
                    <a:pt x="158203" y="36830"/>
                  </a:lnTo>
                  <a:lnTo>
                    <a:pt x="159423" y="35560"/>
                  </a:lnTo>
                  <a:lnTo>
                    <a:pt x="158902" y="34290"/>
                  </a:lnTo>
                  <a:lnTo>
                    <a:pt x="160121" y="31750"/>
                  </a:lnTo>
                  <a:lnTo>
                    <a:pt x="159600" y="26670"/>
                  </a:lnTo>
                  <a:lnTo>
                    <a:pt x="159600" y="22860"/>
                  </a:lnTo>
                  <a:lnTo>
                    <a:pt x="158724" y="21590"/>
                  </a:lnTo>
                  <a:lnTo>
                    <a:pt x="158902" y="20320"/>
                  </a:lnTo>
                  <a:lnTo>
                    <a:pt x="158724" y="20320"/>
                  </a:lnTo>
                  <a:lnTo>
                    <a:pt x="158203" y="17780"/>
                  </a:lnTo>
                  <a:lnTo>
                    <a:pt x="157848" y="17780"/>
                  </a:lnTo>
                  <a:lnTo>
                    <a:pt x="157492" y="16510"/>
                  </a:lnTo>
                  <a:lnTo>
                    <a:pt x="155740" y="12700"/>
                  </a:lnTo>
                  <a:lnTo>
                    <a:pt x="153631" y="8890"/>
                  </a:lnTo>
                  <a:lnTo>
                    <a:pt x="149605" y="6350"/>
                  </a:lnTo>
                  <a:lnTo>
                    <a:pt x="149771" y="6350"/>
                  </a:lnTo>
                  <a:lnTo>
                    <a:pt x="147853" y="5080"/>
                  </a:lnTo>
                  <a:lnTo>
                    <a:pt x="147142" y="3810"/>
                  </a:lnTo>
                  <a:lnTo>
                    <a:pt x="145389" y="3810"/>
                  </a:lnTo>
                  <a:lnTo>
                    <a:pt x="144868" y="2540"/>
                  </a:lnTo>
                  <a:lnTo>
                    <a:pt x="143992" y="2540"/>
                  </a:lnTo>
                  <a:lnTo>
                    <a:pt x="142417" y="1270"/>
                  </a:lnTo>
                  <a:close/>
                </a:path>
                <a:path w="358139" h="252729">
                  <a:moveTo>
                    <a:pt x="208000" y="1270"/>
                  </a:moveTo>
                  <a:lnTo>
                    <a:pt x="204495" y="1270"/>
                  </a:lnTo>
                  <a:lnTo>
                    <a:pt x="201688" y="2540"/>
                  </a:lnTo>
                  <a:lnTo>
                    <a:pt x="200278" y="6350"/>
                  </a:lnTo>
                  <a:lnTo>
                    <a:pt x="198361" y="7620"/>
                  </a:lnTo>
                  <a:lnTo>
                    <a:pt x="196608" y="10160"/>
                  </a:lnTo>
                  <a:lnTo>
                    <a:pt x="194144" y="12700"/>
                  </a:lnTo>
                  <a:lnTo>
                    <a:pt x="193103" y="16510"/>
                  </a:lnTo>
                  <a:lnTo>
                    <a:pt x="192912" y="16510"/>
                  </a:lnTo>
                  <a:lnTo>
                    <a:pt x="192747" y="17780"/>
                  </a:lnTo>
                  <a:lnTo>
                    <a:pt x="191871" y="19050"/>
                  </a:lnTo>
                  <a:lnTo>
                    <a:pt x="191528" y="20320"/>
                  </a:lnTo>
                  <a:lnTo>
                    <a:pt x="191706" y="21590"/>
                  </a:lnTo>
                  <a:lnTo>
                    <a:pt x="190461" y="25400"/>
                  </a:lnTo>
                  <a:lnTo>
                    <a:pt x="191173" y="26670"/>
                  </a:lnTo>
                  <a:lnTo>
                    <a:pt x="228866" y="26670"/>
                  </a:lnTo>
                  <a:lnTo>
                    <a:pt x="228701" y="25400"/>
                  </a:lnTo>
                  <a:lnTo>
                    <a:pt x="228180" y="25400"/>
                  </a:lnTo>
                  <a:lnTo>
                    <a:pt x="226428" y="24130"/>
                  </a:lnTo>
                  <a:lnTo>
                    <a:pt x="226428" y="22860"/>
                  </a:lnTo>
                  <a:lnTo>
                    <a:pt x="225196" y="22860"/>
                  </a:lnTo>
                  <a:lnTo>
                    <a:pt x="224485" y="21590"/>
                  </a:lnTo>
                  <a:lnTo>
                    <a:pt x="222910" y="20320"/>
                  </a:lnTo>
                  <a:lnTo>
                    <a:pt x="222389" y="19050"/>
                  </a:lnTo>
                  <a:lnTo>
                    <a:pt x="221335" y="19050"/>
                  </a:lnTo>
                  <a:lnTo>
                    <a:pt x="217995" y="15240"/>
                  </a:lnTo>
                  <a:lnTo>
                    <a:pt x="217119" y="13970"/>
                  </a:lnTo>
                  <a:lnTo>
                    <a:pt x="212737" y="8890"/>
                  </a:lnTo>
                  <a:lnTo>
                    <a:pt x="210985" y="6350"/>
                  </a:lnTo>
                  <a:lnTo>
                    <a:pt x="210286" y="5080"/>
                  </a:lnTo>
                  <a:lnTo>
                    <a:pt x="210108" y="5080"/>
                  </a:lnTo>
                  <a:lnTo>
                    <a:pt x="209410" y="3810"/>
                  </a:lnTo>
                  <a:lnTo>
                    <a:pt x="208876" y="3810"/>
                  </a:lnTo>
                  <a:lnTo>
                    <a:pt x="208533" y="2540"/>
                  </a:lnTo>
                  <a:lnTo>
                    <a:pt x="208000" y="2540"/>
                  </a:lnTo>
                  <a:lnTo>
                    <a:pt x="208000" y="1270"/>
                  </a:lnTo>
                  <a:close/>
                </a:path>
                <a:path w="358139" h="252729">
                  <a:moveTo>
                    <a:pt x="205988" y="151"/>
                  </a:moveTo>
                  <a:lnTo>
                    <a:pt x="205384" y="1270"/>
                  </a:lnTo>
                  <a:lnTo>
                    <a:pt x="206603" y="1270"/>
                  </a:lnTo>
                  <a:lnTo>
                    <a:pt x="205988" y="151"/>
                  </a:lnTo>
                  <a:close/>
                </a:path>
                <a:path w="358139" h="252729">
                  <a:moveTo>
                    <a:pt x="206946" y="0"/>
                  </a:moveTo>
                  <a:lnTo>
                    <a:pt x="206603" y="0"/>
                  </a:lnTo>
                  <a:lnTo>
                    <a:pt x="206603" y="1270"/>
                  </a:lnTo>
                  <a:lnTo>
                    <a:pt x="207822" y="1270"/>
                  </a:lnTo>
                  <a:lnTo>
                    <a:pt x="206946" y="0"/>
                  </a:lnTo>
                  <a:close/>
                </a:path>
                <a:path w="358139" h="252729">
                  <a:moveTo>
                    <a:pt x="206070" y="0"/>
                  </a:moveTo>
                  <a:lnTo>
                    <a:pt x="205905" y="0"/>
                  </a:lnTo>
                  <a:lnTo>
                    <a:pt x="205988" y="151"/>
                  </a:lnTo>
                  <a:lnTo>
                    <a:pt x="206070" y="0"/>
                  </a:lnTo>
                  <a:close/>
                </a:path>
              </a:pathLst>
            </a:custGeom>
            <a:solidFill>
              <a:srgbClr val="231A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3" name="object 38">
              <a:extLst>
                <a:ext uri="{FF2B5EF4-FFF2-40B4-BE49-F238E27FC236}">
                  <a16:creationId xmlns:a16="http://schemas.microsoft.com/office/drawing/2014/main" id="{8FBC2BD1-B303-584D-806C-DB5EC695DB4E}"/>
                </a:ext>
              </a:extLst>
            </p:cNvPr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5686440" y="9845236"/>
              <a:ext cx="472127" cy="319041"/>
            </a:xfrm>
            <a:prstGeom prst="rect">
              <a:avLst/>
            </a:prstGeom>
          </p:spPr>
        </p:pic>
        <p:sp>
          <p:nvSpPr>
            <p:cNvPr id="44" name="object 39">
              <a:extLst>
                <a:ext uri="{FF2B5EF4-FFF2-40B4-BE49-F238E27FC236}">
                  <a16:creationId xmlns:a16="http://schemas.microsoft.com/office/drawing/2014/main" id="{89A0D889-DCB9-AC43-9A39-C3DB40C4633F}"/>
                </a:ext>
              </a:extLst>
            </p:cNvPr>
            <p:cNvSpPr/>
            <p:nvPr/>
          </p:nvSpPr>
          <p:spPr>
            <a:xfrm>
              <a:off x="5672480" y="9763569"/>
              <a:ext cx="500380" cy="494030"/>
            </a:xfrm>
            <a:custGeom>
              <a:avLst/>
              <a:gdLst/>
              <a:ahLst/>
              <a:cxnLst/>
              <a:rect l="l" t="t" r="r" b="b"/>
              <a:pathLst>
                <a:path w="500379" h="494029">
                  <a:moveTo>
                    <a:pt x="445795" y="246989"/>
                  </a:moveTo>
                  <a:lnTo>
                    <a:pt x="440613" y="202907"/>
                  </a:lnTo>
                  <a:lnTo>
                    <a:pt x="437832" y="195275"/>
                  </a:lnTo>
                  <a:lnTo>
                    <a:pt x="437832" y="246989"/>
                  </a:lnTo>
                  <a:lnTo>
                    <a:pt x="431114" y="295973"/>
                  </a:lnTo>
                  <a:lnTo>
                    <a:pt x="412165" y="340029"/>
                  </a:lnTo>
                  <a:lnTo>
                    <a:pt x="382803" y="377367"/>
                  </a:lnTo>
                  <a:lnTo>
                    <a:pt x="344805" y="406247"/>
                  </a:lnTo>
                  <a:lnTo>
                    <a:pt x="299999" y="424865"/>
                  </a:lnTo>
                  <a:lnTo>
                    <a:pt x="250164" y="431469"/>
                  </a:lnTo>
                  <a:lnTo>
                    <a:pt x="200329" y="424865"/>
                  </a:lnTo>
                  <a:lnTo>
                    <a:pt x="155511" y="406247"/>
                  </a:lnTo>
                  <a:lnTo>
                    <a:pt x="117513" y="377367"/>
                  </a:lnTo>
                  <a:lnTo>
                    <a:pt x="88138" y="340029"/>
                  </a:lnTo>
                  <a:lnTo>
                    <a:pt x="69202" y="295973"/>
                  </a:lnTo>
                  <a:lnTo>
                    <a:pt x="62484" y="246989"/>
                  </a:lnTo>
                  <a:lnTo>
                    <a:pt x="69202" y="197993"/>
                  </a:lnTo>
                  <a:lnTo>
                    <a:pt x="88138" y="153936"/>
                  </a:lnTo>
                  <a:lnTo>
                    <a:pt x="117513" y="116586"/>
                  </a:lnTo>
                  <a:lnTo>
                    <a:pt x="155511" y="87718"/>
                  </a:lnTo>
                  <a:lnTo>
                    <a:pt x="200329" y="69088"/>
                  </a:lnTo>
                  <a:lnTo>
                    <a:pt x="250164" y="62496"/>
                  </a:lnTo>
                  <a:lnTo>
                    <a:pt x="299999" y="69088"/>
                  </a:lnTo>
                  <a:lnTo>
                    <a:pt x="344805" y="87718"/>
                  </a:lnTo>
                  <a:lnTo>
                    <a:pt x="382803" y="116586"/>
                  </a:lnTo>
                  <a:lnTo>
                    <a:pt x="412165" y="153936"/>
                  </a:lnTo>
                  <a:lnTo>
                    <a:pt x="431114" y="197993"/>
                  </a:lnTo>
                  <a:lnTo>
                    <a:pt x="437832" y="246989"/>
                  </a:lnTo>
                  <a:lnTo>
                    <a:pt x="437832" y="195275"/>
                  </a:lnTo>
                  <a:lnTo>
                    <a:pt x="402755" y="126695"/>
                  </a:lnTo>
                  <a:lnTo>
                    <a:pt x="372440" y="96875"/>
                  </a:lnTo>
                  <a:lnTo>
                    <a:pt x="336118" y="74129"/>
                  </a:lnTo>
                  <a:lnTo>
                    <a:pt x="303072" y="62496"/>
                  </a:lnTo>
                  <a:lnTo>
                    <a:pt x="294957" y="59639"/>
                  </a:lnTo>
                  <a:lnTo>
                    <a:pt x="250164" y="54546"/>
                  </a:lnTo>
                  <a:lnTo>
                    <a:pt x="205359" y="59639"/>
                  </a:lnTo>
                  <a:lnTo>
                    <a:pt x="164198" y="74129"/>
                  </a:lnTo>
                  <a:lnTo>
                    <a:pt x="127876" y="96875"/>
                  </a:lnTo>
                  <a:lnTo>
                    <a:pt x="97561" y="126695"/>
                  </a:lnTo>
                  <a:lnTo>
                    <a:pt x="74447" y="162433"/>
                  </a:lnTo>
                  <a:lnTo>
                    <a:pt x="59702" y="202907"/>
                  </a:lnTo>
                  <a:lnTo>
                    <a:pt x="54533" y="246989"/>
                  </a:lnTo>
                  <a:lnTo>
                    <a:pt x="59702" y="291058"/>
                  </a:lnTo>
                  <a:lnTo>
                    <a:pt x="74447" y="331533"/>
                  </a:lnTo>
                  <a:lnTo>
                    <a:pt x="97561" y="367271"/>
                  </a:lnTo>
                  <a:lnTo>
                    <a:pt x="127876" y="397090"/>
                  </a:lnTo>
                  <a:lnTo>
                    <a:pt x="164198" y="419823"/>
                  </a:lnTo>
                  <a:lnTo>
                    <a:pt x="205359" y="434327"/>
                  </a:lnTo>
                  <a:lnTo>
                    <a:pt x="250164" y="439420"/>
                  </a:lnTo>
                  <a:lnTo>
                    <a:pt x="294957" y="434327"/>
                  </a:lnTo>
                  <a:lnTo>
                    <a:pt x="336118" y="419823"/>
                  </a:lnTo>
                  <a:lnTo>
                    <a:pt x="372440" y="397090"/>
                  </a:lnTo>
                  <a:lnTo>
                    <a:pt x="402755" y="367271"/>
                  </a:lnTo>
                  <a:lnTo>
                    <a:pt x="425881" y="331533"/>
                  </a:lnTo>
                  <a:lnTo>
                    <a:pt x="440613" y="291058"/>
                  </a:lnTo>
                  <a:lnTo>
                    <a:pt x="445795" y="246989"/>
                  </a:lnTo>
                  <a:close/>
                </a:path>
                <a:path w="500379" h="494029">
                  <a:moveTo>
                    <a:pt x="500329" y="246976"/>
                  </a:moveTo>
                  <a:lnTo>
                    <a:pt x="496290" y="202641"/>
                  </a:lnTo>
                  <a:lnTo>
                    <a:pt x="491629" y="185940"/>
                  </a:lnTo>
                  <a:lnTo>
                    <a:pt x="491629" y="246976"/>
                  </a:lnTo>
                  <a:lnTo>
                    <a:pt x="486727" y="295008"/>
                  </a:lnTo>
                  <a:lnTo>
                    <a:pt x="472655" y="339725"/>
                  </a:lnTo>
                  <a:lnTo>
                    <a:pt x="450392" y="380199"/>
                  </a:lnTo>
                  <a:lnTo>
                    <a:pt x="420903" y="415467"/>
                  </a:lnTo>
                  <a:lnTo>
                    <a:pt x="385165" y="444563"/>
                  </a:lnTo>
                  <a:lnTo>
                    <a:pt x="344157" y="466521"/>
                  </a:lnTo>
                  <a:lnTo>
                    <a:pt x="298831" y="480402"/>
                  </a:lnTo>
                  <a:lnTo>
                    <a:pt x="250164" y="485241"/>
                  </a:lnTo>
                  <a:lnTo>
                    <a:pt x="201498" y="480402"/>
                  </a:lnTo>
                  <a:lnTo>
                    <a:pt x="156171" y="466521"/>
                  </a:lnTo>
                  <a:lnTo>
                    <a:pt x="115150" y="444563"/>
                  </a:lnTo>
                  <a:lnTo>
                    <a:pt x="79413" y="415467"/>
                  </a:lnTo>
                  <a:lnTo>
                    <a:pt x="49936" y="380199"/>
                  </a:lnTo>
                  <a:lnTo>
                    <a:pt x="27673" y="339725"/>
                  </a:lnTo>
                  <a:lnTo>
                    <a:pt x="13601" y="295008"/>
                  </a:lnTo>
                  <a:lnTo>
                    <a:pt x="8699" y="246976"/>
                  </a:lnTo>
                  <a:lnTo>
                    <a:pt x="13601" y="198958"/>
                  </a:lnTo>
                  <a:lnTo>
                    <a:pt x="27673" y="154228"/>
                  </a:lnTo>
                  <a:lnTo>
                    <a:pt x="49936" y="113753"/>
                  </a:lnTo>
                  <a:lnTo>
                    <a:pt x="79413" y="78498"/>
                  </a:lnTo>
                  <a:lnTo>
                    <a:pt x="115150" y="49403"/>
                  </a:lnTo>
                  <a:lnTo>
                    <a:pt x="156171" y="27432"/>
                  </a:lnTo>
                  <a:lnTo>
                    <a:pt x="201498" y="13550"/>
                  </a:lnTo>
                  <a:lnTo>
                    <a:pt x="250164" y="8699"/>
                  </a:lnTo>
                  <a:lnTo>
                    <a:pt x="298831" y="13550"/>
                  </a:lnTo>
                  <a:lnTo>
                    <a:pt x="344157" y="27432"/>
                  </a:lnTo>
                  <a:lnTo>
                    <a:pt x="385165" y="49403"/>
                  </a:lnTo>
                  <a:lnTo>
                    <a:pt x="420903" y="78498"/>
                  </a:lnTo>
                  <a:lnTo>
                    <a:pt x="450392" y="113753"/>
                  </a:lnTo>
                  <a:lnTo>
                    <a:pt x="472655" y="154228"/>
                  </a:lnTo>
                  <a:lnTo>
                    <a:pt x="486727" y="198958"/>
                  </a:lnTo>
                  <a:lnTo>
                    <a:pt x="491629" y="246976"/>
                  </a:lnTo>
                  <a:lnTo>
                    <a:pt x="491629" y="185940"/>
                  </a:lnTo>
                  <a:lnTo>
                    <a:pt x="466115" y="122428"/>
                  </a:lnTo>
                  <a:lnTo>
                    <a:pt x="441413" y="87947"/>
                  </a:lnTo>
                  <a:lnTo>
                    <a:pt x="411251" y="58166"/>
                  </a:lnTo>
                  <a:lnTo>
                    <a:pt x="376326" y="33769"/>
                  </a:lnTo>
                  <a:lnTo>
                    <a:pt x="337362" y="15481"/>
                  </a:lnTo>
                  <a:lnTo>
                    <a:pt x="295071" y="3987"/>
                  </a:lnTo>
                  <a:lnTo>
                    <a:pt x="250164" y="0"/>
                  </a:lnTo>
                  <a:lnTo>
                    <a:pt x="205257" y="3987"/>
                  </a:lnTo>
                  <a:lnTo>
                    <a:pt x="162953" y="15481"/>
                  </a:lnTo>
                  <a:lnTo>
                    <a:pt x="123990" y="33769"/>
                  </a:lnTo>
                  <a:lnTo>
                    <a:pt x="89077" y="58166"/>
                  </a:lnTo>
                  <a:lnTo>
                    <a:pt x="58902" y="87947"/>
                  </a:lnTo>
                  <a:lnTo>
                    <a:pt x="34201" y="122428"/>
                  </a:lnTo>
                  <a:lnTo>
                    <a:pt x="15671" y="160896"/>
                  </a:lnTo>
                  <a:lnTo>
                    <a:pt x="4038" y="202641"/>
                  </a:lnTo>
                  <a:lnTo>
                    <a:pt x="0" y="246976"/>
                  </a:lnTo>
                  <a:lnTo>
                    <a:pt x="4038" y="291312"/>
                  </a:lnTo>
                  <a:lnTo>
                    <a:pt x="15671" y="333070"/>
                  </a:lnTo>
                  <a:lnTo>
                    <a:pt x="34201" y="371525"/>
                  </a:lnTo>
                  <a:lnTo>
                    <a:pt x="58902" y="406006"/>
                  </a:lnTo>
                  <a:lnTo>
                    <a:pt x="89077" y="435787"/>
                  </a:lnTo>
                  <a:lnTo>
                    <a:pt x="123990" y="460184"/>
                  </a:lnTo>
                  <a:lnTo>
                    <a:pt x="162953" y="478472"/>
                  </a:lnTo>
                  <a:lnTo>
                    <a:pt x="205257" y="489966"/>
                  </a:lnTo>
                  <a:lnTo>
                    <a:pt x="250164" y="493941"/>
                  </a:lnTo>
                  <a:lnTo>
                    <a:pt x="295071" y="489966"/>
                  </a:lnTo>
                  <a:lnTo>
                    <a:pt x="312420" y="485241"/>
                  </a:lnTo>
                  <a:lnTo>
                    <a:pt x="337362" y="478472"/>
                  </a:lnTo>
                  <a:lnTo>
                    <a:pt x="376326" y="460184"/>
                  </a:lnTo>
                  <a:lnTo>
                    <a:pt x="411251" y="435787"/>
                  </a:lnTo>
                  <a:lnTo>
                    <a:pt x="441413" y="406006"/>
                  </a:lnTo>
                  <a:lnTo>
                    <a:pt x="466115" y="371525"/>
                  </a:lnTo>
                  <a:lnTo>
                    <a:pt x="484644" y="333070"/>
                  </a:lnTo>
                  <a:lnTo>
                    <a:pt x="496290" y="291312"/>
                  </a:lnTo>
                  <a:lnTo>
                    <a:pt x="500329" y="246976"/>
                  </a:lnTo>
                  <a:close/>
                </a:path>
              </a:pathLst>
            </a:custGeom>
            <a:solidFill>
              <a:srgbClr val="FCC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0">
              <a:extLst>
                <a:ext uri="{FF2B5EF4-FFF2-40B4-BE49-F238E27FC236}">
                  <a16:creationId xmlns:a16="http://schemas.microsoft.com/office/drawing/2014/main" id="{D4F8B19F-5E8D-F64E-AC89-32421D766F17}"/>
                </a:ext>
              </a:extLst>
            </p:cNvPr>
            <p:cNvSpPr/>
            <p:nvPr/>
          </p:nvSpPr>
          <p:spPr>
            <a:xfrm>
              <a:off x="5669994" y="9761082"/>
              <a:ext cx="505459" cy="499109"/>
            </a:xfrm>
            <a:custGeom>
              <a:avLst/>
              <a:gdLst/>
              <a:ahLst/>
              <a:cxnLst/>
              <a:rect l="l" t="t" r="r" b="b"/>
              <a:pathLst>
                <a:path w="505460" h="499109">
                  <a:moveTo>
                    <a:pt x="252653" y="0"/>
                  </a:moveTo>
                  <a:lnTo>
                    <a:pt x="207296" y="4026"/>
                  </a:lnTo>
                  <a:lnTo>
                    <a:pt x="164582" y="15632"/>
                  </a:lnTo>
                  <a:lnTo>
                    <a:pt x="125231" y="34108"/>
                  </a:lnTo>
                  <a:lnTo>
                    <a:pt x="89961" y="58744"/>
                  </a:lnTo>
                  <a:lnTo>
                    <a:pt x="59492" y="88829"/>
                  </a:lnTo>
                  <a:lnTo>
                    <a:pt x="34543" y="123654"/>
                  </a:lnTo>
                  <a:lnTo>
                    <a:pt x="15831" y="162509"/>
                  </a:lnTo>
                  <a:lnTo>
                    <a:pt x="4077" y="204682"/>
                  </a:lnTo>
                  <a:lnTo>
                    <a:pt x="0" y="249466"/>
                  </a:lnTo>
                  <a:lnTo>
                    <a:pt x="4077" y="294245"/>
                  </a:lnTo>
                  <a:lnTo>
                    <a:pt x="15831" y="336416"/>
                  </a:lnTo>
                  <a:lnTo>
                    <a:pt x="34543" y="375268"/>
                  </a:lnTo>
                  <a:lnTo>
                    <a:pt x="59492" y="410091"/>
                  </a:lnTo>
                  <a:lnTo>
                    <a:pt x="89961" y="440176"/>
                  </a:lnTo>
                  <a:lnTo>
                    <a:pt x="125231" y="464811"/>
                  </a:lnTo>
                  <a:lnTo>
                    <a:pt x="164582" y="483286"/>
                  </a:lnTo>
                  <a:lnTo>
                    <a:pt x="207296" y="494892"/>
                  </a:lnTo>
                  <a:lnTo>
                    <a:pt x="252653" y="498919"/>
                  </a:lnTo>
                  <a:lnTo>
                    <a:pt x="298007" y="494892"/>
                  </a:lnTo>
                  <a:lnTo>
                    <a:pt x="301510" y="493941"/>
                  </a:lnTo>
                  <a:lnTo>
                    <a:pt x="252653" y="493941"/>
                  </a:lnTo>
                  <a:lnTo>
                    <a:pt x="202802" y="488965"/>
                  </a:lnTo>
                  <a:lnTo>
                    <a:pt x="156339" y="474697"/>
                  </a:lnTo>
                  <a:lnTo>
                    <a:pt x="114270" y="452130"/>
                  </a:lnTo>
                  <a:lnTo>
                    <a:pt x="77598" y="422252"/>
                  </a:lnTo>
                  <a:lnTo>
                    <a:pt x="47327" y="386056"/>
                  </a:lnTo>
                  <a:lnTo>
                    <a:pt x="24462" y="344533"/>
                  </a:lnTo>
                  <a:lnTo>
                    <a:pt x="10007" y="298672"/>
                  </a:lnTo>
                  <a:lnTo>
                    <a:pt x="4965" y="249466"/>
                  </a:lnTo>
                  <a:lnTo>
                    <a:pt x="10007" y="200251"/>
                  </a:lnTo>
                  <a:lnTo>
                    <a:pt x="24462" y="154386"/>
                  </a:lnTo>
                  <a:lnTo>
                    <a:pt x="47327" y="112860"/>
                  </a:lnTo>
                  <a:lnTo>
                    <a:pt x="77598" y="76663"/>
                  </a:lnTo>
                  <a:lnTo>
                    <a:pt x="114270" y="46786"/>
                  </a:lnTo>
                  <a:lnTo>
                    <a:pt x="156339" y="24220"/>
                  </a:lnTo>
                  <a:lnTo>
                    <a:pt x="202802" y="9953"/>
                  </a:lnTo>
                  <a:lnTo>
                    <a:pt x="252653" y="4978"/>
                  </a:lnTo>
                  <a:lnTo>
                    <a:pt x="301510" y="4978"/>
                  </a:lnTo>
                  <a:lnTo>
                    <a:pt x="298007" y="4026"/>
                  </a:lnTo>
                  <a:lnTo>
                    <a:pt x="252653" y="0"/>
                  </a:lnTo>
                  <a:close/>
                </a:path>
                <a:path w="505460" h="499109">
                  <a:moveTo>
                    <a:pt x="301510" y="4978"/>
                  </a:moveTo>
                  <a:lnTo>
                    <a:pt x="252653" y="4978"/>
                  </a:lnTo>
                  <a:lnTo>
                    <a:pt x="302505" y="9953"/>
                  </a:lnTo>
                  <a:lnTo>
                    <a:pt x="348967" y="24220"/>
                  </a:lnTo>
                  <a:lnTo>
                    <a:pt x="391036" y="46786"/>
                  </a:lnTo>
                  <a:lnTo>
                    <a:pt x="427709" y="76663"/>
                  </a:lnTo>
                  <a:lnTo>
                    <a:pt x="457979" y="112860"/>
                  </a:lnTo>
                  <a:lnTo>
                    <a:pt x="480844" y="154386"/>
                  </a:lnTo>
                  <a:lnTo>
                    <a:pt x="495300" y="200251"/>
                  </a:lnTo>
                  <a:lnTo>
                    <a:pt x="500341" y="249466"/>
                  </a:lnTo>
                  <a:lnTo>
                    <a:pt x="495300" y="298672"/>
                  </a:lnTo>
                  <a:lnTo>
                    <a:pt x="480844" y="344533"/>
                  </a:lnTo>
                  <a:lnTo>
                    <a:pt x="457979" y="386056"/>
                  </a:lnTo>
                  <a:lnTo>
                    <a:pt x="427709" y="422252"/>
                  </a:lnTo>
                  <a:lnTo>
                    <a:pt x="391036" y="452130"/>
                  </a:lnTo>
                  <a:lnTo>
                    <a:pt x="348967" y="474697"/>
                  </a:lnTo>
                  <a:lnTo>
                    <a:pt x="302505" y="488965"/>
                  </a:lnTo>
                  <a:lnTo>
                    <a:pt x="252653" y="493941"/>
                  </a:lnTo>
                  <a:lnTo>
                    <a:pt x="301510" y="493941"/>
                  </a:lnTo>
                  <a:lnTo>
                    <a:pt x="340719" y="483286"/>
                  </a:lnTo>
                  <a:lnTo>
                    <a:pt x="380070" y="464811"/>
                  </a:lnTo>
                  <a:lnTo>
                    <a:pt x="415340" y="440176"/>
                  </a:lnTo>
                  <a:lnTo>
                    <a:pt x="445810" y="410091"/>
                  </a:lnTo>
                  <a:lnTo>
                    <a:pt x="470761" y="375268"/>
                  </a:lnTo>
                  <a:lnTo>
                    <a:pt x="489474" y="336416"/>
                  </a:lnTo>
                  <a:lnTo>
                    <a:pt x="501229" y="294245"/>
                  </a:lnTo>
                  <a:lnTo>
                    <a:pt x="505307" y="249466"/>
                  </a:lnTo>
                  <a:lnTo>
                    <a:pt x="501229" y="204682"/>
                  </a:lnTo>
                  <a:lnTo>
                    <a:pt x="489474" y="162509"/>
                  </a:lnTo>
                  <a:lnTo>
                    <a:pt x="470761" y="123654"/>
                  </a:lnTo>
                  <a:lnTo>
                    <a:pt x="445810" y="88829"/>
                  </a:lnTo>
                  <a:lnTo>
                    <a:pt x="415340" y="58744"/>
                  </a:lnTo>
                  <a:lnTo>
                    <a:pt x="380070" y="34108"/>
                  </a:lnTo>
                  <a:lnTo>
                    <a:pt x="340719" y="15632"/>
                  </a:lnTo>
                  <a:lnTo>
                    <a:pt x="301510" y="4978"/>
                  </a:lnTo>
                  <a:close/>
                </a:path>
                <a:path w="505460" h="499109">
                  <a:moveTo>
                    <a:pt x="252653" y="62483"/>
                  </a:moveTo>
                  <a:lnTo>
                    <a:pt x="202157" y="69174"/>
                  </a:lnTo>
                  <a:lnTo>
                    <a:pt x="156747" y="88050"/>
                  </a:lnTo>
                  <a:lnTo>
                    <a:pt x="118251" y="117313"/>
                  </a:lnTo>
                  <a:lnTo>
                    <a:pt x="88493" y="155167"/>
                  </a:lnTo>
                  <a:lnTo>
                    <a:pt x="69300" y="199817"/>
                  </a:lnTo>
                  <a:lnTo>
                    <a:pt x="62496" y="249466"/>
                  </a:lnTo>
                  <a:lnTo>
                    <a:pt x="69300" y="299109"/>
                  </a:lnTo>
                  <a:lnTo>
                    <a:pt x="88493" y="343755"/>
                  </a:lnTo>
                  <a:lnTo>
                    <a:pt x="118251" y="381608"/>
                  </a:lnTo>
                  <a:lnTo>
                    <a:pt x="156747" y="410869"/>
                  </a:lnTo>
                  <a:lnTo>
                    <a:pt x="202157" y="429744"/>
                  </a:lnTo>
                  <a:lnTo>
                    <a:pt x="252653" y="436435"/>
                  </a:lnTo>
                  <a:lnTo>
                    <a:pt x="290223" y="431457"/>
                  </a:lnTo>
                  <a:lnTo>
                    <a:pt x="252653" y="431457"/>
                  </a:lnTo>
                  <a:lnTo>
                    <a:pt x="203476" y="424944"/>
                  </a:lnTo>
                  <a:lnTo>
                    <a:pt x="159250" y="406572"/>
                  </a:lnTo>
                  <a:lnTo>
                    <a:pt x="121756" y="378090"/>
                  </a:lnTo>
                  <a:lnTo>
                    <a:pt x="92772" y="341245"/>
                  </a:lnTo>
                  <a:lnTo>
                    <a:pt x="74076" y="297788"/>
                  </a:lnTo>
                  <a:lnTo>
                    <a:pt x="67449" y="249466"/>
                  </a:lnTo>
                  <a:lnTo>
                    <a:pt x="74076" y="201138"/>
                  </a:lnTo>
                  <a:lnTo>
                    <a:pt x="92772" y="157677"/>
                  </a:lnTo>
                  <a:lnTo>
                    <a:pt x="121756" y="120830"/>
                  </a:lnTo>
                  <a:lnTo>
                    <a:pt x="159250" y="92347"/>
                  </a:lnTo>
                  <a:lnTo>
                    <a:pt x="203476" y="73975"/>
                  </a:lnTo>
                  <a:lnTo>
                    <a:pt x="252653" y="67462"/>
                  </a:lnTo>
                  <a:lnTo>
                    <a:pt x="290222" y="67462"/>
                  </a:lnTo>
                  <a:lnTo>
                    <a:pt x="252653" y="62483"/>
                  </a:lnTo>
                  <a:close/>
                </a:path>
                <a:path w="505460" h="499109">
                  <a:moveTo>
                    <a:pt x="290222" y="67462"/>
                  </a:moveTo>
                  <a:lnTo>
                    <a:pt x="252653" y="67462"/>
                  </a:lnTo>
                  <a:lnTo>
                    <a:pt x="301824" y="73975"/>
                  </a:lnTo>
                  <a:lnTo>
                    <a:pt x="346044" y="92347"/>
                  </a:lnTo>
                  <a:lnTo>
                    <a:pt x="383533" y="120830"/>
                  </a:lnTo>
                  <a:lnTo>
                    <a:pt x="412513" y="157677"/>
                  </a:lnTo>
                  <a:lnTo>
                    <a:pt x="431206" y="201138"/>
                  </a:lnTo>
                  <a:lnTo>
                    <a:pt x="437832" y="249466"/>
                  </a:lnTo>
                  <a:lnTo>
                    <a:pt x="431206" y="297788"/>
                  </a:lnTo>
                  <a:lnTo>
                    <a:pt x="412513" y="341245"/>
                  </a:lnTo>
                  <a:lnTo>
                    <a:pt x="383533" y="378090"/>
                  </a:lnTo>
                  <a:lnTo>
                    <a:pt x="346044" y="406572"/>
                  </a:lnTo>
                  <a:lnTo>
                    <a:pt x="301824" y="424944"/>
                  </a:lnTo>
                  <a:lnTo>
                    <a:pt x="252653" y="431457"/>
                  </a:lnTo>
                  <a:lnTo>
                    <a:pt x="290223" y="431457"/>
                  </a:lnTo>
                  <a:lnTo>
                    <a:pt x="348554" y="410869"/>
                  </a:lnTo>
                  <a:lnTo>
                    <a:pt x="387051" y="381608"/>
                  </a:lnTo>
                  <a:lnTo>
                    <a:pt x="416811" y="343755"/>
                  </a:lnTo>
                  <a:lnTo>
                    <a:pt x="436006" y="299109"/>
                  </a:lnTo>
                  <a:lnTo>
                    <a:pt x="442810" y="249466"/>
                  </a:lnTo>
                  <a:lnTo>
                    <a:pt x="436006" y="199817"/>
                  </a:lnTo>
                  <a:lnTo>
                    <a:pt x="416811" y="155167"/>
                  </a:lnTo>
                  <a:lnTo>
                    <a:pt x="387051" y="117313"/>
                  </a:lnTo>
                  <a:lnTo>
                    <a:pt x="348554" y="88050"/>
                  </a:lnTo>
                  <a:lnTo>
                    <a:pt x="303146" y="69174"/>
                  </a:lnTo>
                  <a:lnTo>
                    <a:pt x="290222" y="67462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46" name="object 41">
            <a:extLst>
              <a:ext uri="{FF2B5EF4-FFF2-40B4-BE49-F238E27FC236}">
                <a16:creationId xmlns:a16="http://schemas.microsoft.com/office/drawing/2014/main" id="{EFD7B7B8-8B19-2647-A0C8-DCB08E17A554}"/>
              </a:ext>
            </a:extLst>
          </p:cNvPr>
          <p:cNvPicPr/>
          <p:nvPr userDrawn="1"/>
        </p:nvPicPr>
        <p:blipFill>
          <a:blip r:embed="rId18" cstate="print"/>
          <a:stretch>
            <a:fillRect/>
          </a:stretch>
        </p:blipFill>
        <p:spPr>
          <a:xfrm>
            <a:off x="695224" y="890155"/>
            <a:ext cx="1351888" cy="103047"/>
          </a:xfrm>
          <a:prstGeom prst="rect">
            <a:avLst/>
          </a:prstGeom>
        </p:spPr>
      </p:pic>
      <p:sp>
        <p:nvSpPr>
          <p:cNvPr id="47" name="object 42">
            <a:extLst>
              <a:ext uri="{FF2B5EF4-FFF2-40B4-BE49-F238E27FC236}">
                <a16:creationId xmlns:a16="http://schemas.microsoft.com/office/drawing/2014/main" id="{BDCE1D0E-24C9-9B45-AAEC-0753EC11A40B}"/>
              </a:ext>
            </a:extLst>
          </p:cNvPr>
          <p:cNvSpPr/>
          <p:nvPr userDrawn="1"/>
        </p:nvSpPr>
        <p:spPr>
          <a:xfrm>
            <a:off x="536733" y="535620"/>
            <a:ext cx="196215" cy="259079"/>
          </a:xfrm>
          <a:custGeom>
            <a:avLst/>
            <a:gdLst/>
            <a:ahLst/>
            <a:cxnLst/>
            <a:rect l="l" t="t" r="r" b="b"/>
            <a:pathLst>
              <a:path w="196215" h="259079">
                <a:moveTo>
                  <a:pt x="101498" y="0"/>
                </a:moveTo>
                <a:lnTo>
                  <a:pt x="0" y="0"/>
                </a:lnTo>
                <a:lnTo>
                  <a:pt x="0" y="259003"/>
                </a:lnTo>
                <a:lnTo>
                  <a:pt x="50571" y="259003"/>
                </a:lnTo>
                <a:lnTo>
                  <a:pt x="50571" y="155702"/>
                </a:lnTo>
                <a:lnTo>
                  <a:pt x="142574" y="155702"/>
                </a:lnTo>
                <a:lnTo>
                  <a:pt x="138239" y="147332"/>
                </a:lnTo>
                <a:lnTo>
                  <a:pt x="156216" y="137982"/>
                </a:lnTo>
                <a:lnTo>
                  <a:pt x="171297" y="123550"/>
                </a:lnTo>
                <a:lnTo>
                  <a:pt x="176631" y="113499"/>
                </a:lnTo>
                <a:lnTo>
                  <a:pt x="50571" y="113499"/>
                </a:lnTo>
                <a:lnTo>
                  <a:pt x="50571" y="45110"/>
                </a:lnTo>
                <a:lnTo>
                  <a:pt x="177502" y="45110"/>
                </a:lnTo>
                <a:lnTo>
                  <a:pt x="163295" y="23418"/>
                </a:lnTo>
                <a:lnTo>
                  <a:pt x="136880" y="6303"/>
                </a:lnTo>
                <a:lnTo>
                  <a:pt x="101498" y="0"/>
                </a:lnTo>
                <a:close/>
              </a:path>
              <a:path w="196215" h="259079">
                <a:moveTo>
                  <a:pt x="142574" y="155702"/>
                </a:moveTo>
                <a:lnTo>
                  <a:pt x="86944" y="155702"/>
                </a:lnTo>
                <a:lnTo>
                  <a:pt x="137502" y="259003"/>
                </a:lnTo>
                <a:lnTo>
                  <a:pt x="196075" y="259003"/>
                </a:lnTo>
                <a:lnTo>
                  <a:pt x="142574" y="155702"/>
                </a:lnTo>
                <a:close/>
              </a:path>
              <a:path w="196215" h="259079">
                <a:moveTo>
                  <a:pt x="177502" y="45110"/>
                </a:moveTo>
                <a:lnTo>
                  <a:pt x="98221" y="45110"/>
                </a:lnTo>
                <a:lnTo>
                  <a:pt x="113322" y="47639"/>
                </a:lnTo>
                <a:lnTo>
                  <a:pt x="124912" y="54703"/>
                </a:lnTo>
                <a:lnTo>
                  <a:pt x="132342" y="65518"/>
                </a:lnTo>
                <a:lnTo>
                  <a:pt x="134962" y="79298"/>
                </a:lnTo>
                <a:lnTo>
                  <a:pt x="132342" y="93086"/>
                </a:lnTo>
                <a:lnTo>
                  <a:pt x="124912" y="103905"/>
                </a:lnTo>
                <a:lnTo>
                  <a:pt x="113322" y="110970"/>
                </a:lnTo>
                <a:lnTo>
                  <a:pt x="98221" y="113499"/>
                </a:lnTo>
                <a:lnTo>
                  <a:pt x="176631" y="113499"/>
                </a:lnTo>
                <a:lnTo>
                  <a:pt x="181673" y="104000"/>
                </a:lnTo>
                <a:lnTo>
                  <a:pt x="185534" y="79298"/>
                </a:lnTo>
                <a:lnTo>
                  <a:pt x="179820" y="48648"/>
                </a:lnTo>
                <a:lnTo>
                  <a:pt x="177502" y="451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3">
            <a:extLst>
              <a:ext uri="{FF2B5EF4-FFF2-40B4-BE49-F238E27FC236}">
                <a16:creationId xmlns:a16="http://schemas.microsoft.com/office/drawing/2014/main" id="{7AC28211-7096-5C4C-AD8A-B61293CDC6AE}"/>
              </a:ext>
            </a:extLst>
          </p:cNvPr>
          <p:cNvSpPr/>
          <p:nvPr userDrawn="1"/>
        </p:nvSpPr>
        <p:spPr>
          <a:xfrm>
            <a:off x="817206" y="535558"/>
            <a:ext cx="170815" cy="259079"/>
          </a:xfrm>
          <a:custGeom>
            <a:avLst/>
            <a:gdLst/>
            <a:ahLst/>
            <a:cxnLst/>
            <a:rect l="l" t="t" r="r" b="b"/>
            <a:pathLst>
              <a:path w="170815" h="259079">
                <a:moveTo>
                  <a:pt x="170611" y="0"/>
                </a:moveTo>
                <a:lnTo>
                  <a:pt x="0" y="0"/>
                </a:lnTo>
                <a:lnTo>
                  <a:pt x="0" y="45720"/>
                </a:lnTo>
                <a:lnTo>
                  <a:pt x="0" y="105410"/>
                </a:lnTo>
                <a:lnTo>
                  <a:pt x="0" y="151130"/>
                </a:lnTo>
                <a:lnTo>
                  <a:pt x="0" y="213360"/>
                </a:lnTo>
                <a:lnTo>
                  <a:pt x="0" y="259080"/>
                </a:lnTo>
                <a:lnTo>
                  <a:pt x="170611" y="259080"/>
                </a:lnTo>
                <a:lnTo>
                  <a:pt x="170611" y="213360"/>
                </a:lnTo>
                <a:lnTo>
                  <a:pt x="50558" y="213360"/>
                </a:lnTo>
                <a:lnTo>
                  <a:pt x="50558" y="151130"/>
                </a:lnTo>
                <a:lnTo>
                  <a:pt x="152781" y="151130"/>
                </a:lnTo>
                <a:lnTo>
                  <a:pt x="152781" y="105410"/>
                </a:lnTo>
                <a:lnTo>
                  <a:pt x="50558" y="105410"/>
                </a:lnTo>
                <a:lnTo>
                  <a:pt x="50558" y="45720"/>
                </a:lnTo>
                <a:lnTo>
                  <a:pt x="170611" y="45720"/>
                </a:lnTo>
                <a:lnTo>
                  <a:pt x="17061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4">
            <a:extLst>
              <a:ext uri="{FF2B5EF4-FFF2-40B4-BE49-F238E27FC236}">
                <a16:creationId xmlns:a16="http://schemas.microsoft.com/office/drawing/2014/main" id="{BFCFE014-1958-4045-9468-F0423AE13B8D}"/>
              </a:ext>
            </a:extLst>
          </p:cNvPr>
          <p:cNvSpPr/>
          <p:nvPr userDrawn="1"/>
        </p:nvSpPr>
        <p:spPr>
          <a:xfrm>
            <a:off x="1051482" y="535626"/>
            <a:ext cx="228600" cy="259079"/>
          </a:xfrm>
          <a:custGeom>
            <a:avLst/>
            <a:gdLst/>
            <a:ahLst/>
            <a:cxnLst/>
            <a:rect l="l" t="t" r="r" b="b"/>
            <a:pathLst>
              <a:path w="228600" h="259079">
                <a:moveTo>
                  <a:pt x="133870" y="0"/>
                </a:moveTo>
                <a:lnTo>
                  <a:pt x="94221" y="0"/>
                </a:lnTo>
                <a:lnTo>
                  <a:pt x="0" y="259003"/>
                </a:lnTo>
                <a:lnTo>
                  <a:pt x="52743" y="259003"/>
                </a:lnTo>
                <a:lnTo>
                  <a:pt x="68389" y="213169"/>
                </a:lnTo>
                <a:lnTo>
                  <a:pt x="211710" y="213169"/>
                </a:lnTo>
                <a:lnTo>
                  <a:pt x="196166" y="170599"/>
                </a:lnTo>
                <a:lnTo>
                  <a:pt x="82575" y="170599"/>
                </a:lnTo>
                <a:lnTo>
                  <a:pt x="115315" y="76390"/>
                </a:lnTo>
                <a:lnTo>
                  <a:pt x="161765" y="76390"/>
                </a:lnTo>
                <a:lnTo>
                  <a:pt x="133870" y="0"/>
                </a:lnTo>
                <a:close/>
              </a:path>
              <a:path w="228600" h="259079">
                <a:moveTo>
                  <a:pt x="211710" y="213169"/>
                </a:moveTo>
                <a:lnTo>
                  <a:pt x="160426" y="213169"/>
                </a:lnTo>
                <a:lnTo>
                  <a:pt x="175704" y="259003"/>
                </a:lnTo>
                <a:lnTo>
                  <a:pt x="228447" y="259003"/>
                </a:lnTo>
                <a:lnTo>
                  <a:pt x="211710" y="213169"/>
                </a:lnTo>
                <a:close/>
              </a:path>
              <a:path w="228600" h="259079">
                <a:moveTo>
                  <a:pt x="161765" y="76390"/>
                </a:moveTo>
                <a:lnTo>
                  <a:pt x="115315" y="76390"/>
                </a:lnTo>
                <a:lnTo>
                  <a:pt x="146964" y="170599"/>
                </a:lnTo>
                <a:lnTo>
                  <a:pt x="196166" y="170599"/>
                </a:lnTo>
                <a:lnTo>
                  <a:pt x="161765" y="7639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45">
            <a:extLst>
              <a:ext uri="{FF2B5EF4-FFF2-40B4-BE49-F238E27FC236}">
                <a16:creationId xmlns:a16="http://schemas.microsoft.com/office/drawing/2014/main" id="{3EF21734-3277-EE4E-93A5-6287D624FBD1}"/>
              </a:ext>
            </a:extLst>
          </p:cNvPr>
          <p:cNvSpPr/>
          <p:nvPr userDrawn="1"/>
        </p:nvSpPr>
        <p:spPr>
          <a:xfrm>
            <a:off x="1364322" y="535558"/>
            <a:ext cx="168275" cy="259079"/>
          </a:xfrm>
          <a:custGeom>
            <a:avLst/>
            <a:gdLst/>
            <a:ahLst/>
            <a:cxnLst/>
            <a:rect l="l" t="t" r="r" b="b"/>
            <a:pathLst>
              <a:path w="168275" h="259079">
                <a:moveTo>
                  <a:pt x="168059" y="213360"/>
                </a:moveTo>
                <a:lnTo>
                  <a:pt x="50558" y="213360"/>
                </a:lnTo>
                <a:lnTo>
                  <a:pt x="50558" y="0"/>
                </a:lnTo>
                <a:lnTo>
                  <a:pt x="0" y="0"/>
                </a:lnTo>
                <a:lnTo>
                  <a:pt x="0" y="213360"/>
                </a:lnTo>
                <a:lnTo>
                  <a:pt x="0" y="259080"/>
                </a:lnTo>
                <a:lnTo>
                  <a:pt x="168059" y="259080"/>
                </a:lnTo>
                <a:lnTo>
                  <a:pt x="168059" y="2133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46">
            <a:extLst>
              <a:ext uri="{FF2B5EF4-FFF2-40B4-BE49-F238E27FC236}">
                <a16:creationId xmlns:a16="http://schemas.microsoft.com/office/drawing/2014/main" id="{BAB747D2-169C-F14E-B489-C94C1A685FA5}"/>
              </a:ext>
            </a:extLst>
          </p:cNvPr>
          <p:cNvSpPr/>
          <p:nvPr userDrawn="1"/>
        </p:nvSpPr>
        <p:spPr>
          <a:xfrm>
            <a:off x="1610601" y="535622"/>
            <a:ext cx="50800" cy="259079"/>
          </a:xfrm>
          <a:custGeom>
            <a:avLst/>
            <a:gdLst/>
            <a:ahLst/>
            <a:cxnLst/>
            <a:rect l="l" t="t" r="r" b="b"/>
            <a:pathLst>
              <a:path w="50800" h="259079">
                <a:moveTo>
                  <a:pt x="50558" y="0"/>
                </a:moveTo>
                <a:lnTo>
                  <a:pt x="0" y="0"/>
                </a:lnTo>
                <a:lnTo>
                  <a:pt x="0" y="259003"/>
                </a:lnTo>
                <a:lnTo>
                  <a:pt x="50558" y="259003"/>
                </a:lnTo>
                <a:lnTo>
                  <a:pt x="5055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47">
            <a:extLst>
              <a:ext uri="{FF2B5EF4-FFF2-40B4-BE49-F238E27FC236}">
                <a16:creationId xmlns:a16="http://schemas.microsoft.com/office/drawing/2014/main" id="{CA52DBC3-D20A-064A-B3A0-AB287956B211}"/>
              </a:ext>
            </a:extLst>
          </p:cNvPr>
          <p:cNvSpPr/>
          <p:nvPr userDrawn="1"/>
        </p:nvSpPr>
        <p:spPr>
          <a:xfrm>
            <a:off x="1751749" y="535624"/>
            <a:ext cx="170815" cy="259079"/>
          </a:xfrm>
          <a:custGeom>
            <a:avLst/>
            <a:gdLst/>
            <a:ahLst/>
            <a:cxnLst/>
            <a:rect l="l" t="t" r="r" b="b"/>
            <a:pathLst>
              <a:path w="170814" h="259079">
                <a:moveTo>
                  <a:pt x="170243" y="0"/>
                </a:moveTo>
                <a:lnTo>
                  <a:pt x="4724" y="0"/>
                </a:lnTo>
                <a:lnTo>
                  <a:pt x="4724" y="45110"/>
                </a:lnTo>
                <a:lnTo>
                  <a:pt x="110578" y="45110"/>
                </a:lnTo>
                <a:lnTo>
                  <a:pt x="0" y="218262"/>
                </a:lnTo>
                <a:lnTo>
                  <a:pt x="0" y="259003"/>
                </a:lnTo>
                <a:lnTo>
                  <a:pt x="170243" y="259003"/>
                </a:lnTo>
                <a:lnTo>
                  <a:pt x="170243" y="213893"/>
                </a:lnTo>
                <a:lnTo>
                  <a:pt x="59296" y="213893"/>
                </a:lnTo>
                <a:lnTo>
                  <a:pt x="170243" y="40017"/>
                </a:lnTo>
                <a:lnTo>
                  <a:pt x="17024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48">
            <a:extLst>
              <a:ext uri="{FF2B5EF4-FFF2-40B4-BE49-F238E27FC236}">
                <a16:creationId xmlns:a16="http://schemas.microsoft.com/office/drawing/2014/main" id="{E802205A-0B59-094E-9EAD-60DAA0B5F3EA}"/>
              </a:ext>
            </a:extLst>
          </p:cNvPr>
          <p:cNvSpPr/>
          <p:nvPr userDrawn="1"/>
        </p:nvSpPr>
        <p:spPr>
          <a:xfrm>
            <a:off x="2012581" y="535558"/>
            <a:ext cx="170815" cy="259079"/>
          </a:xfrm>
          <a:custGeom>
            <a:avLst/>
            <a:gdLst/>
            <a:ahLst/>
            <a:cxnLst/>
            <a:rect l="l" t="t" r="r" b="b"/>
            <a:pathLst>
              <a:path w="170814" h="259079">
                <a:moveTo>
                  <a:pt x="170611" y="0"/>
                </a:moveTo>
                <a:lnTo>
                  <a:pt x="0" y="0"/>
                </a:lnTo>
                <a:lnTo>
                  <a:pt x="0" y="45720"/>
                </a:lnTo>
                <a:lnTo>
                  <a:pt x="0" y="105410"/>
                </a:lnTo>
                <a:lnTo>
                  <a:pt x="0" y="151130"/>
                </a:lnTo>
                <a:lnTo>
                  <a:pt x="0" y="213360"/>
                </a:lnTo>
                <a:lnTo>
                  <a:pt x="0" y="259080"/>
                </a:lnTo>
                <a:lnTo>
                  <a:pt x="170611" y="259080"/>
                </a:lnTo>
                <a:lnTo>
                  <a:pt x="170611" y="213360"/>
                </a:lnTo>
                <a:lnTo>
                  <a:pt x="50558" y="213360"/>
                </a:lnTo>
                <a:lnTo>
                  <a:pt x="50558" y="151130"/>
                </a:lnTo>
                <a:lnTo>
                  <a:pt x="152781" y="151130"/>
                </a:lnTo>
                <a:lnTo>
                  <a:pt x="152781" y="105410"/>
                </a:lnTo>
                <a:lnTo>
                  <a:pt x="50558" y="105410"/>
                </a:lnTo>
                <a:lnTo>
                  <a:pt x="50558" y="45720"/>
                </a:lnTo>
                <a:lnTo>
                  <a:pt x="170611" y="45720"/>
                </a:lnTo>
                <a:lnTo>
                  <a:pt x="17061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82138137-B037-5C45-9C22-F37F883911A7}"/>
              </a:ext>
            </a:extLst>
          </p:cNvPr>
          <p:cNvSpPr/>
          <p:nvPr userDrawn="1"/>
        </p:nvSpPr>
        <p:spPr>
          <a:xfrm>
            <a:off x="360006" y="10061615"/>
            <a:ext cx="251460" cy="277495"/>
          </a:xfrm>
          <a:custGeom>
            <a:avLst/>
            <a:gdLst/>
            <a:ahLst/>
            <a:cxnLst/>
            <a:rect l="l" t="t" r="r" b="b"/>
            <a:pathLst>
              <a:path w="251459" h="277495">
                <a:moveTo>
                  <a:pt x="250939" y="0"/>
                </a:moveTo>
                <a:lnTo>
                  <a:pt x="197650" y="0"/>
                </a:lnTo>
                <a:lnTo>
                  <a:pt x="125666" y="149783"/>
                </a:lnTo>
                <a:lnTo>
                  <a:pt x="53301" y="0"/>
                </a:lnTo>
                <a:lnTo>
                  <a:pt x="0" y="0"/>
                </a:lnTo>
                <a:lnTo>
                  <a:pt x="0" y="277012"/>
                </a:lnTo>
                <a:lnTo>
                  <a:pt x="54076" y="277012"/>
                </a:lnTo>
                <a:lnTo>
                  <a:pt x="54076" y="115544"/>
                </a:lnTo>
                <a:lnTo>
                  <a:pt x="107378" y="220599"/>
                </a:lnTo>
                <a:lnTo>
                  <a:pt x="143954" y="220599"/>
                </a:lnTo>
                <a:lnTo>
                  <a:pt x="196862" y="115544"/>
                </a:lnTo>
                <a:lnTo>
                  <a:pt x="196862" y="277012"/>
                </a:lnTo>
                <a:lnTo>
                  <a:pt x="250939" y="277012"/>
                </a:lnTo>
                <a:lnTo>
                  <a:pt x="25093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E71AF837-610F-D348-AC5F-860377D1FA0E}"/>
              </a:ext>
            </a:extLst>
          </p:cNvPr>
          <p:cNvSpPr/>
          <p:nvPr userDrawn="1"/>
        </p:nvSpPr>
        <p:spPr>
          <a:xfrm>
            <a:off x="675525" y="10061778"/>
            <a:ext cx="182880" cy="276860"/>
          </a:xfrm>
          <a:custGeom>
            <a:avLst/>
            <a:gdLst/>
            <a:ahLst/>
            <a:cxnLst/>
            <a:rect l="l" t="t" r="r" b="b"/>
            <a:pathLst>
              <a:path w="182880" h="276859">
                <a:moveTo>
                  <a:pt x="182473" y="0"/>
                </a:moveTo>
                <a:lnTo>
                  <a:pt x="0" y="0"/>
                </a:lnTo>
                <a:lnTo>
                  <a:pt x="0" y="48260"/>
                </a:lnTo>
                <a:lnTo>
                  <a:pt x="0" y="113030"/>
                </a:lnTo>
                <a:lnTo>
                  <a:pt x="0" y="161290"/>
                </a:lnTo>
                <a:lnTo>
                  <a:pt x="0" y="228600"/>
                </a:lnTo>
                <a:lnTo>
                  <a:pt x="0" y="276860"/>
                </a:lnTo>
                <a:lnTo>
                  <a:pt x="182473" y="276860"/>
                </a:lnTo>
                <a:lnTo>
                  <a:pt x="182473" y="228600"/>
                </a:lnTo>
                <a:lnTo>
                  <a:pt x="54076" y="228600"/>
                </a:lnTo>
                <a:lnTo>
                  <a:pt x="54076" y="161290"/>
                </a:lnTo>
                <a:lnTo>
                  <a:pt x="163410" y="161290"/>
                </a:lnTo>
                <a:lnTo>
                  <a:pt x="163410" y="113030"/>
                </a:lnTo>
                <a:lnTo>
                  <a:pt x="54076" y="113030"/>
                </a:lnTo>
                <a:lnTo>
                  <a:pt x="54076" y="48260"/>
                </a:lnTo>
                <a:lnTo>
                  <a:pt x="182473" y="48260"/>
                </a:lnTo>
                <a:lnTo>
                  <a:pt x="18247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4">
            <a:extLst>
              <a:ext uri="{FF2B5EF4-FFF2-40B4-BE49-F238E27FC236}">
                <a16:creationId xmlns:a16="http://schemas.microsoft.com/office/drawing/2014/main" id="{C039F5F4-E25E-4C43-96F4-68B97E1635FE}"/>
              </a:ext>
            </a:extLst>
          </p:cNvPr>
          <p:cNvSpPr/>
          <p:nvPr userDrawn="1"/>
        </p:nvSpPr>
        <p:spPr>
          <a:xfrm>
            <a:off x="915758" y="10061612"/>
            <a:ext cx="54610" cy="277495"/>
          </a:xfrm>
          <a:custGeom>
            <a:avLst/>
            <a:gdLst/>
            <a:ahLst/>
            <a:cxnLst/>
            <a:rect l="l" t="t" r="r" b="b"/>
            <a:pathLst>
              <a:path w="54609" h="277495">
                <a:moveTo>
                  <a:pt x="54076" y="0"/>
                </a:moveTo>
                <a:lnTo>
                  <a:pt x="0" y="0"/>
                </a:lnTo>
                <a:lnTo>
                  <a:pt x="0" y="277012"/>
                </a:lnTo>
                <a:lnTo>
                  <a:pt x="54076" y="277012"/>
                </a:lnTo>
                <a:lnTo>
                  <a:pt x="54076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0" name="object 5">
            <a:extLst>
              <a:ext uri="{FF2B5EF4-FFF2-40B4-BE49-F238E27FC236}">
                <a16:creationId xmlns:a16="http://schemas.microsoft.com/office/drawing/2014/main" id="{13D756BC-6633-CB49-9C3E-C2A33F9AFCF6}"/>
              </a:ext>
            </a:extLst>
          </p:cNvPr>
          <p:cNvGrpSpPr/>
          <p:nvPr userDrawn="1"/>
        </p:nvGrpSpPr>
        <p:grpSpPr>
          <a:xfrm>
            <a:off x="1283096" y="10059130"/>
            <a:ext cx="352425" cy="281940"/>
            <a:chOff x="1283096" y="10059130"/>
            <a:chExt cx="352425" cy="281940"/>
          </a:xfrm>
        </p:grpSpPr>
        <p:sp>
          <p:nvSpPr>
            <p:cNvPr id="11" name="object 6">
              <a:extLst>
                <a:ext uri="{FF2B5EF4-FFF2-40B4-BE49-F238E27FC236}">
                  <a16:creationId xmlns:a16="http://schemas.microsoft.com/office/drawing/2014/main" id="{B19E9AD5-BCEF-CF4C-B674-10DDD2A86909}"/>
                </a:ext>
              </a:extLst>
            </p:cNvPr>
            <p:cNvSpPr/>
            <p:nvPr/>
          </p:nvSpPr>
          <p:spPr>
            <a:xfrm>
              <a:off x="1283093" y="10059136"/>
              <a:ext cx="266065" cy="281940"/>
            </a:xfrm>
            <a:custGeom>
              <a:avLst/>
              <a:gdLst/>
              <a:ahLst/>
              <a:cxnLst/>
              <a:rect l="l" t="t" r="r" b="b"/>
              <a:pathLst>
                <a:path w="266065" h="281940">
                  <a:moveTo>
                    <a:pt x="205155" y="93637"/>
                  </a:moveTo>
                  <a:lnTo>
                    <a:pt x="199085" y="59347"/>
                  </a:lnTo>
                  <a:lnTo>
                    <a:pt x="192227" y="48310"/>
                  </a:lnTo>
                  <a:lnTo>
                    <a:pt x="180441" y="29337"/>
                  </a:lnTo>
                  <a:lnTo>
                    <a:pt x="150825" y="9626"/>
                  </a:lnTo>
                  <a:lnTo>
                    <a:pt x="150825" y="94856"/>
                  </a:lnTo>
                  <a:lnTo>
                    <a:pt x="150825" y="186969"/>
                  </a:lnTo>
                  <a:lnTo>
                    <a:pt x="147599" y="206400"/>
                  </a:lnTo>
                  <a:lnTo>
                    <a:pt x="138188" y="221043"/>
                  </a:lnTo>
                  <a:lnTo>
                    <a:pt x="123050" y="230301"/>
                  </a:lnTo>
                  <a:lnTo>
                    <a:pt x="102577" y="233514"/>
                  </a:lnTo>
                  <a:lnTo>
                    <a:pt x="82105" y="230301"/>
                  </a:lnTo>
                  <a:lnTo>
                    <a:pt x="66954" y="221043"/>
                  </a:lnTo>
                  <a:lnTo>
                    <a:pt x="57556" y="206400"/>
                  </a:lnTo>
                  <a:lnTo>
                    <a:pt x="54330" y="186969"/>
                  </a:lnTo>
                  <a:lnTo>
                    <a:pt x="54330" y="94856"/>
                  </a:lnTo>
                  <a:lnTo>
                    <a:pt x="57556" y="75425"/>
                  </a:lnTo>
                  <a:lnTo>
                    <a:pt x="66954" y="60782"/>
                  </a:lnTo>
                  <a:lnTo>
                    <a:pt x="82105" y="51536"/>
                  </a:lnTo>
                  <a:lnTo>
                    <a:pt x="102577" y="48310"/>
                  </a:lnTo>
                  <a:lnTo>
                    <a:pt x="123050" y="51536"/>
                  </a:lnTo>
                  <a:lnTo>
                    <a:pt x="138188" y="60782"/>
                  </a:lnTo>
                  <a:lnTo>
                    <a:pt x="147599" y="75425"/>
                  </a:lnTo>
                  <a:lnTo>
                    <a:pt x="150825" y="94856"/>
                  </a:lnTo>
                  <a:lnTo>
                    <a:pt x="150825" y="9626"/>
                  </a:lnTo>
                  <a:lnTo>
                    <a:pt x="148501" y="8077"/>
                  </a:lnTo>
                  <a:lnTo>
                    <a:pt x="102577" y="0"/>
                  </a:lnTo>
                  <a:lnTo>
                    <a:pt x="56654" y="8077"/>
                  </a:lnTo>
                  <a:lnTo>
                    <a:pt x="24714" y="29337"/>
                  </a:lnTo>
                  <a:lnTo>
                    <a:pt x="6057" y="59347"/>
                  </a:lnTo>
                  <a:lnTo>
                    <a:pt x="0" y="93637"/>
                  </a:lnTo>
                  <a:lnTo>
                    <a:pt x="0" y="188188"/>
                  </a:lnTo>
                  <a:lnTo>
                    <a:pt x="6057" y="222478"/>
                  </a:lnTo>
                  <a:lnTo>
                    <a:pt x="24714" y="252488"/>
                  </a:lnTo>
                  <a:lnTo>
                    <a:pt x="56654" y="273748"/>
                  </a:lnTo>
                  <a:lnTo>
                    <a:pt x="102577" y="281825"/>
                  </a:lnTo>
                  <a:lnTo>
                    <a:pt x="148501" y="273748"/>
                  </a:lnTo>
                  <a:lnTo>
                    <a:pt x="180441" y="252488"/>
                  </a:lnTo>
                  <a:lnTo>
                    <a:pt x="192227" y="233514"/>
                  </a:lnTo>
                  <a:lnTo>
                    <a:pt x="199085" y="222478"/>
                  </a:lnTo>
                  <a:lnTo>
                    <a:pt x="205155" y="188188"/>
                  </a:lnTo>
                  <a:lnTo>
                    <a:pt x="205155" y="93637"/>
                  </a:lnTo>
                  <a:close/>
                </a:path>
                <a:path w="266065" h="281940">
                  <a:moveTo>
                    <a:pt x="265798" y="200393"/>
                  </a:moveTo>
                  <a:lnTo>
                    <a:pt x="251447" y="200393"/>
                  </a:lnTo>
                  <a:lnTo>
                    <a:pt x="251447" y="176542"/>
                  </a:lnTo>
                  <a:lnTo>
                    <a:pt x="231165" y="176542"/>
                  </a:lnTo>
                  <a:lnTo>
                    <a:pt x="231165" y="256247"/>
                  </a:lnTo>
                  <a:lnTo>
                    <a:pt x="232511" y="264756"/>
                  </a:lnTo>
                  <a:lnTo>
                    <a:pt x="236740" y="272199"/>
                  </a:lnTo>
                  <a:lnTo>
                    <a:pt x="244055" y="277495"/>
                  </a:lnTo>
                  <a:lnTo>
                    <a:pt x="254723" y="279501"/>
                  </a:lnTo>
                  <a:lnTo>
                    <a:pt x="265798" y="279501"/>
                  </a:lnTo>
                  <a:lnTo>
                    <a:pt x="265798" y="261810"/>
                  </a:lnTo>
                  <a:lnTo>
                    <a:pt x="253631" y="261810"/>
                  </a:lnTo>
                  <a:lnTo>
                    <a:pt x="251447" y="259156"/>
                  </a:lnTo>
                  <a:lnTo>
                    <a:pt x="251447" y="217055"/>
                  </a:lnTo>
                  <a:lnTo>
                    <a:pt x="265798" y="217055"/>
                  </a:lnTo>
                  <a:lnTo>
                    <a:pt x="265798" y="200393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7">
              <a:extLst>
                <a:ext uri="{FF2B5EF4-FFF2-40B4-BE49-F238E27FC236}">
                  <a16:creationId xmlns:a16="http://schemas.microsoft.com/office/drawing/2014/main" id="{4872557D-9B9A-FB44-B4AA-D43879A34078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67624" y="10227548"/>
              <a:ext cx="67551" cy="111074"/>
            </a:xfrm>
            <a:prstGeom prst="rect">
              <a:avLst/>
            </a:prstGeom>
          </p:spPr>
        </p:pic>
      </p:grpSp>
      <p:grpSp>
        <p:nvGrpSpPr>
          <p:cNvPr id="13" name="object 8">
            <a:extLst>
              <a:ext uri="{FF2B5EF4-FFF2-40B4-BE49-F238E27FC236}">
                <a16:creationId xmlns:a16="http://schemas.microsoft.com/office/drawing/2014/main" id="{4B66993C-50D8-2D44-95DC-1D4D20A32E82}"/>
              </a:ext>
            </a:extLst>
          </p:cNvPr>
          <p:cNvGrpSpPr/>
          <p:nvPr userDrawn="1"/>
        </p:nvGrpSpPr>
        <p:grpSpPr>
          <a:xfrm>
            <a:off x="1027586" y="10061609"/>
            <a:ext cx="205740" cy="279400"/>
            <a:chOff x="1027586" y="10061609"/>
            <a:chExt cx="205740" cy="279400"/>
          </a:xfrm>
        </p:grpSpPr>
        <p:pic>
          <p:nvPicPr>
            <p:cNvPr id="14" name="object 9">
              <a:extLst>
                <a:ext uri="{FF2B5EF4-FFF2-40B4-BE49-F238E27FC236}">
                  <a16:creationId xmlns:a16="http://schemas.microsoft.com/office/drawing/2014/main" id="{A86E3996-9413-0D46-B7C3-0FB667D0E842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27586" y="10061609"/>
              <a:ext cx="102577" cy="168592"/>
            </a:xfrm>
            <a:prstGeom prst="rect">
              <a:avLst/>
            </a:prstGeom>
          </p:spPr>
        </p:pic>
        <p:sp>
          <p:nvSpPr>
            <p:cNvPr id="15" name="object 10">
              <a:extLst>
                <a:ext uri="{FF2B5EF4-FFF2-40B4-BE49-F238E27FC236}">
                  <a16:creationId xmlns:a16="http://schemas.microsoft.com/office/drawing/2014/main" id="{CB956DE9-1013-1D40-BD73-C971DB282771}"/>
                </a:ext>
              </a:extLst>
            </p:cNvPr>
            <p:cNvSpPr/>
            <p:nvPr/>
          </p:nvSpPr>
          <p:spPr>
            <a:xfrm>
              <a:off x="1027591" y="10061609"/>
              <a:ext cx="205740" cy="279400"/>
            </a:xfrm>
            <a:custGeom>
              <a:avLst/>
              <a:gdLst/>
              <a:ahLst/>
              <a:cxnLst/>
              <a:rect l="l" t="t" r="r" b="b"/>
              <a:pathLst>
                <a:path w="205740" h="279400">
                  <a:moveTo>
                    <a:pt x="205155" y="0"/>
                  </a:moveTo>
                  <a:lnTo>
                    <a:pt x="118656" y="0"/>
                  </a:lnTo>
                  <a:lnTo>
                    <a:pt x="118656" y="48310"/>
                  </a:lnTo>
                  <a:lnTo>
                    <a:pt x="150812" y="48310"/>
                  </a:lnTo>
                  <a:lnTo>
                    <a:pt x="150812" y="184492"/>
                  </a:lnTo>
                  <a:lnTo>
                    <a:pt x="147587" y="203917"/>
                  </a:lnTo>
                  <a:lnTo>
                    <a:pt x="138191" y="218567"/>
                  </a:lnTo>
                  <a:lnTo>
                    <a:pt x="123048" y="227816"/>
                  </a:lnTo>
                  <a:lnTo>
                    <a:pt x="102577" y="231038"/>
                  </a:lnTo>
                  <a:lnTo>
                    <a:pt x="82105" y="227816"/>
                  </a:lnTo>
                  <a:lnTo>
                    <a:pt x="66957" y="218567"/>
                  </a:lnTo>
                  <a:lnTo>
                    <a:pt x="57557" y="203917"/>
                  </a:lnTo>
                  <a:lnTo>
                    <a:pt x="54330" y="184492"/>
                  </a:lnTo>
                  <a:lnTo>
                    <a:pt x="54330" y="184683"/>
                  </a:lnTo>
                  <a:lnTo>
                    <a:pt x="0" y="184683"/>
                  </a:lnTo>
                  <a:lnTo>
                    <a:pt x="0" y="185712"/>
                  </a:lnTo>
                  <a:lnTo>
                    <a:pt x="6062" y="220006"/>
                  </a:lnTo>
                  <a:lnTo>
                    <a:pt x="24714" y="250009"/>
                  </a:lnTo>
                  <a:lnTo>
                    <a:pt x="56653" y="271272"/>
                  </a:lnTo>
                  <a:lnTo>
                    <a:pt x="102577" y="279349"/>
                  </a:lnTo>
                  <a:lnTo>
                    <a:pt x="148496" y="271272"/>
                  </a:lnTo>
                  <a:lnTo>
                    <a:pt x="180436" y="250009"/>
                  </a:lnTo>
                  <a:lnTo>
                    <a:pt x="199091" y="220006"/>
                  </a:lnTo>
                  <a:lnTo>
                    <a:pt x="205155" y="185712"/>
                  </a:lnTo>
                  <a:lnTo>
                    <a:pt x="20515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1">
            <a:extLst>
              <a:ext uri="{FF2B5EF4-FFF2-40B4-BE49-F238E27FC236}">
                <a16:creationId xmlns:a16="http://schemas.microsoft.com/office/drawing/2014/main" id="{24888791-6901-1546-BC9C-D4BE364A1CF3}"/>
              </a:ext>
            </a:extLst>
          </p:cNvPr>
          <p:cNvSpPr/>
          <p:nvPr userDrawn="1"/>
        </p:nvSpPr>
        <p:spPr>
          <a:xfrm>
            <a:off x="360006" y="10386415"/>
            <a:ext cx="238760" cy="54610"/>
          </a:xfrm>
          <a:custGeom>
            <a:avLst/>
            <a:gdLst/>
            <a:ahLst/>
            <a:cxnLst/>
            <a:rect l="l" t="t" r="r" b="b"/>
            <a:pathLst>
              <a:path w="238759" h="54609">
                <a:moveTo>
                  <a:pt x="48425" y="457"/>
                </a:moveTo>
                <a:lnTo>
                  <a:pt x="38138" y="457"/>
                </a:lnTo>
                <a:lnTo>
                  <a:pt x="24244" y="29349"/>
                </a:lnTo>
                <a:lnTo>
                  <a:pt x="10287" y="457"/>
                </a:lnTo>
                <a:lnTo>
                  <a:pt x="0" y="457"/>
                </a:lnTo>
                <a:lnTo>
                  <a:pt x="0" y="53911"/>
                </a:lnTo>
                <a:lnTo>
                  <a:pt x="10426" y="53911"/>
                </a:lnTo>
                <a:lnTo>
                  <a:pt x="10426" y="22745"/>
                </a:lnTo>
                <a:lnTo>
                  <a:pt x="20713" y="43027"/>
                </a:lnTo>
                <a:lnTo>
                  <a:pt x="27774" y="43027"/>
                </a:lnTo>
                <a:lnTo>
                  <a:pt x="37985" y="22745"/>
                </a:lnTo>
                <a:lnTo>
                  <a:pt x="37985" y="53911"/>
                </a:lnTo>
                <a:lnTo>
                  <a:pt x="48425" y="53911"/>
                </a:lnTo>
                <a:lnTo>
                  <a:pt x="48425" y="457"/>
                </a:lnTo>
                <a:close/>
              </a:path>
              <a:path w="238759" h="54609">
                <a:moveTo>
                  <a:pt x="103530" y="457"/>
                </a:moveTo>
                <a:lnTo>
                  <a:pt x="68326" y="457"/>
                </a:lnTo>
                <a:lnTo>
                  <a:pt x="68326" y="53911"/>
                </a:lnTo>
                <a:lnTo>
                  <a:pt x="103530" y="53911"/>
                </a:lnTo>
                <a:lnTo>
                  <a:pt x="103530" y="44602"/>
                </a:lnTo>
                <a:lnTo>
                  <a:pt x="78765" y="44602"/>
                </a:lnTo>
                <a:lnTo>
                  <a:pt x="78765" y="31610"/>
                </a:lnTo>
                <a:lnTo>
                  <a:pt x="99860" y="31610"/>
                </a:lnTo>
                <a:lnTo>
                  <a:pt x="99860" y="22301"/>
                </a:lnTo>
                <a:lnTo>
                  <a:pt x="78765" y="22301"/>
                </a:lnTo>
                <a:lnTo>
                  <a:pt x="78765" y="9753"/>
                </a:lnTo>
                <a:lnTo>
                  <a:pt x="103530" y="9753"/>
                </a:lnTo>
                <a:lnTo>
                  <a:pt x="103530" y="457"/>
                </a:lnTo>
                <a:close/>
              </a:path>
              <a:path w="238759" h="54609">
                <a:moveTo>
                  <a:pt x="133972" y="457"/>
                </a:moveTo>
                <a:lnTo>
                  <a:pt x="123532" y="457"/>
                </a:lnTo>
                <a:lnTo>
                  <a:pt x="123532" y="53911"/>
                </a:lnTo>
                <a:lnTo>
                  <a:pt x="133972" y="53911"/>
                </a:lnTo>
                <a:lnTo>
                  <a:pt x="133972" y="457"/>
                </a:lnTo>
                <a:close/>
              </a:path>
              <a:path w="238759" h="54609">
                <a:moveTo>
                  <a:pt x="180530" y="469"/>
                </a:moveTo>
                <a:lnTo>
                  <a:pt x="170091" y="469"/>
                </a:lnTo>
                <a:lnTo>
                  <a:pt x="170091" y="42062"/>
                </a:lnTo>
                <a:lnTo>
                  <a:pt x="166789" y="45059"/>
                </a:lnTo>
                <a:lnTo>
                  <a:pt x="158229" y="45059"/>
                </a:lnTo>
                <a:lnTo>
                  <a:pt x="156578" y="43789"/>
                </a:lnTo>
                <a:lnTo>
                  <a:pt x="154851" y="42062"/>
                </a:lnTo>
                <a:lnTo>
                  <a:pt x="147942" y="48895"/>
                </a:lnTo>
                <a:lnTo>
                  <a:pt x="151917" y="52870"/>
                </a:lnTo>
                <a:lnTo>
                  <a:pt x="155905" y="54368"/>
                </a:lnTo>
                <a:lnTo>
                  <a:pt x="161683" y="54368"/>
                </a:lnTo>
                <a:lnTo>
                  <a:pt x="168795" y="53200"/>
                </a:lnTo>
                <a:lnTo>
                  <a:pt x="174815" y="49771"/>
                </a:lnTo>
                <a:lnTo>
                  <a:pt x="178968" y="44132"/>
                </a:lnTo>
                <a:lnTo>
                  <a:pt x="180530" y="36360"/>
                </a:lnTo>
                <a:lnTo>
                  <a:pt x="180530" y="469"/>
                </a:lnTo>
                <a:close/>
              </a:path>
              <a:path w="238759" h="54609">
                <a:moveTo>
                  <a:pt x="238213" y="39878"/>
                </a:moveTo>
                <a:lnTo>
                  <a:pt x="238125" y="10960"/>
                </a:lnTo>
                <a:lnTo>
                  <a:pt x="236474" y="9309"/>
                </a:lnTo>
                <a:lnTo>
                  <a:pt x="229184" y="2032"/>
                </a:lnTo>
                <a:lnTo>
                  <a:pt x="227838" y="1435"/>
                </a:lnTo>
                <a:lnTo>
                  <a:pt x="227838" y="16967"/>
                </a:lnTo>
                <a:lnTo>
                  <a:pt x="227838" y="37388"/>
                </a:lnTo>
                <a:lnTo>
                  <a:pt x="227164" y="39878"/>
                </a:lnTo>
                <a:lnTo>
                  <a:pt x="223710" y="43853"/>
                </a:lnTo>
                <a:lnTo>
                  <a:pt x="221373" y="45046"/>
                </a:lnTo>
                <a:lnTo>
                  <a:pt x="215671" y="45046"/>
                </a:lnTo>
                <a:lnTo>
                  <a:pt x="213347" y="43853"/>
                </a:lnTo>
                <a:lnTo>
                  <a:pt x="211772" y="42125"/>
                </a:lnTo>
                <a:lnTo>
                  <a:pt x="209816" y="39878"/>
                </a:lnTo>
                <a:lnTo>
                  <a:pt x="209219" y="37388"/>
                </a:lnTo>
                <a:lnTo>
                  <a:pt x="209219" y="16967"/>
                </a:lnTo>
                <a:lnTo>
                  <a:pt x="209816" y="14414"/>
                </a:lnTo>
                <a:lnTo>
                  <a:pt x="211772" y="12166"/>
                </a:lnTo>
                <a:lnTo>
                  <a:pt x="213347" y="10439"/>
                </a:lnTo>
                <a:lnTo>
                  <a:pt x="215671" y="9309"/>
                </a:lnTo>
                <a:lnTo>
                  <a:pt x="221373" y="9309"/>
                </a:lnTo>
                <a:lnTo>
                  <a:pt x="223710" y="10439"/>
                </a:lnTo>
                <a:lnTo>
                  <a:pt x="227164" y="14414"/>
                </a:lnTo>
                <a:lnTo>
                  <a:pt x="227838" y="16967"/>
                </a:lnTo>
                <a:lnTo>
                  <a:pt x="227838" y="1435"/>
                </a:lnTo>
                <a:lnTo>
                  <a:pt x="224688" y="0"/>
                </a:lnTo>
                <a:lnTo>
                  <a:pt x="212369" y="0"/>
                </a:lnTo>
                <a:lnTo>
                  <a:pt x="207784" y="2032"/>
                </a:lnTo>
                <a:lnTo>
                  <a:pt x="198856" y="10960"/>
                </a:lnTo>
                <a:lnTo>
                  <a:pt x="198856" y="43395"/>
                </a:lnTo>
                <a:lnTo>
                  <a:pt x="207784" y="52336"/>
                </a:lnTo>
                <a:lnTo>
                  <a:pt x="212369" y="54356"/>
                </a:lnTo>
                <a:lnTo>
                  <a:pt x="224688" y="54356"/>
                </a:lnTo>
                <a:lnTo>
                  <a:pt x="229184" y="52336"/>
                </a:lnTo>
                <a:lnTo>
                  <a:pt x="236474" y="45046"/>
                </a:lnTo>
                <a:lnTo>
                  <a:pt x="238125" y="43395"/>
                </a:lnTo>
                <a:lnTo>
                  <a:pt x="238213" y="39878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2">
            <a:extLst>
              <a:ext uri="{FF2B5EF4-FFF2-40B4-BE49-F238E27FC236}">
                <a16:creationId xmlns:a16="http://schemas.microsoft.com/office/drawing/2014/main" id="{505D22E8-2B28-2840-880B-397BC344E39F}"/>
              </a:ext>
            </a:extLst>
          </p:cNvPr>
          <p:cNvSpPr/>
          <p:nvPr userDrawn="1"/>
        </p:nvSpPr>
        <p:spPr>
          <a:xfrm>
            <a:off x="645071" y="10386428"/>
            <a:ext cx="491490" cy="54610"/>
          </a:xfrm>
          <a:custGeom>
            <a:avLst/>
            <a:gdLst/>
            <a:ahLst/>
            <a:cxnLst/>
            <a:rect l="l" t="t" r="r" b="b"/>
            <a:pathLst>
              <a:path w="491490" h="54609">
                <a:moveTo>
                  <a:pt x="39344" y="457"/>
                </a:moveTo>
                <a:lnTo>
                  <a:pt x="28981" y="457"/>
                </a:lnTo>
                <a:lnTo>
                  <a:pt x="28981" y="41376"/>
                </a:lnTo>
                <a:lnTo>
                  <a:pt x="25298" y="45046"/>
                </a:lnTo>
                <a:lnTo>
                  <a:pt x="14033" y="45046"/>
                </a:lnTo>
                <a:lnTo>
                  <a:pt x="10439" y="41376"/>
                </a:lnTo>
                <a:lnTo>
                  <a:pt x="10439" y="457"/>
                </a:lnTo>
                <a:lnTo>
                  <a:pt x="0" y="457"/>
                </a:lnTo>
                <a:lnTo>
                  <a:pt x="0" y="35585"/>
                </a:lnTo>
                <a:lnTo>
                  <a:pt x="1536" y="43294"/>
                </a:lnTo>
                <a:lnTo>
                  <a:pt x="5727" y="49225"/>
                </a:lnTo>
                <a:lnTo>
                  <a:pt x="11976" y="53009"/>
                </a:lnTo>
                <a:lnTo>
                  <a:pt x="19672" y="54356"/>
                </a:lnTo>
                <a:lnTo>
                  <a:pt x="27381" y="53009"/>
                </a:lnTo>
                <a:lnTo>
                  <a:pt x="33629" y="49225"/>
                </a:lnTo>
                <a:lnTo>
                  <a:pt x="37820" y="43294"/>
                </a:lnTo>
                <a:lnTo>
                  <a:pt x="39344" y="35585"/>
                </a:lnTo>
                <a:lnTo>
                  <a:pt x="39344" y="457"/>
                </a:lnTo>
                <a:close/>
              </a:path>
              <a:path w="491490" h="54609">
                <a:moveTo>
                  <a:pt x="100177" y="444"/>
                </a:moveTo>
                <a:lnTo>
                  <a:pt x="89738" y="444"/>
                </a:lnTo>
                <a:lnTo>
                  <a:pt x="89738" y="33172"/>
                </a:lnTo>
                <a:lnTo>
                  <a:pt x="68567" y="444"/>
                </a:lnTo>
                <a:lnTo>
                  <a:pt x="59258" y="444"/>
                </a:lnTo>
                <a:lnTo>
                  <a:pt x="59258" y="53898"/>
                </a:lnTo>
                <a:lnTo>
                  <a:pt x="69697" y="53898"/>
                </a:lnTo>
                <a:lnTo>
                  <a:pt x="69697" y="21094"/>
                </a:lnTo>
                <a:lnTo>
                  <a:pt x="90868" y="53898"/>
                </a:lnTo>
                <a:lnTo>
                  <a:pt x="100177" y="53898"/>
                </a:lnTo>
                <a:lnTo>
                  <a:pt x="100177" y="444"/>
                </a:lnTo>
                <a:close/>
              </a:path>
              <a:path w="491490" h="54609">
                <a:moveTo>
                  <a:pt x="130530" y="444"/>
                </a:moveTo>
                <a:lnTo>
                  <a:pt x="120091" y="444"/>
                </a:lnTo>
                <a:lnTo>
                  <a:pt x="120091" y="53898"/>
                </a:lnTo>
                <a:lnTo>
                  <a:pt x="130530" y="53898"/>
                </a:lnTo>
                <a:lnTo>
                  <a:pt x="130530" y="444"/>
                </a:lnTo>
                <a:close/>
              </a:path>
              <a:path w="491490" h="54609">
                <a:moveTo>
                  <a:pt x="189623" y="444"/>
                </a:moveTo>
                <a:lnTo>
                  <a:pt x="178739" y="444"/>
                </a:lnTo>
                <a:lnTo>
                  <a:pt x="167995" y="35280"/>
                </a:lnTo>
                <a:lnTo>
                  <a:pt x="157264" y="444"/>
                </a:lnTo>
                <a:lnTo>
                  <a:pt x="146456" y="444"/>
                </a:lnTo>
                <a:lnTo>
                  <a:pt x="164096" y="53898"/>
                </a:lnTo>
                <a:lnTo>
                  <a:pt x="171907" y="53898"/>
                </a:lnTo>
                <a:lnTo>
                  <a:pt x="189623" y="444"/>
                </a:lnTo>
                <a:close/>
              </a:path>
              <a:path w="491490" h="54609">
                <a:moveTo>
                  <a:pt x="240766" y="444"/>
                </a:moveTo>
                <a:lnTo>
                  <a:pt x="205549" y="444"/>
                </a:lnTo>
                <a:lnTo>
                  <a:pt x="205549" y="53898"/>
                </a:lnTo>
                <a:lnTo>
                  <a:pt x="240766" y="53898"/>
                </a:lnTo>
                <a:lnTo>
                  <a:pt x="240766" y="44589"/>
                </a:lnTo>
                <a:lnTo>
                  <a:pt x="215988" y="44589"/>
                </a:lnTo>
                <a:lnTo>
                  <a:pt x="215988" y="31597"/>
                </a:lnTo>
                <a:lnTo>
                  <a:pt x="237083" y="31597"/>
                </a:lnTo>
                <a:lnTo>
                  <a:pt x="237083" y="22288"/>
                </a:lnTo>
                <a:lnTo>
                  <a:pt x="215988" y="22288"/>
                </a:lnTo>
                <a:lnTo>
                  <a:pt x="215988" y="9740"/>
                </a:lnTo>
                <a:lnTo>
                  <a:pt x="240766" y="9740"/>
                </a:lnTo>
                <a:lnTo>
                  <a:pt x="240766" y="444"/>
                </a:lnTo>
                <a:close/>
              </a:path>
              <a:path w="491490" h="54609">
                <a:moveTo>
                  <a:pt x="301142" y="53911"/>
                </a:moveTo>
                <a:lnTo>
                  <a:pt x="290093" y="32575"/>
                </a:lnTo>
                <a:lnTo>
                  <a:pt x="289204" y="30861"/>
                </a:lnTo>
                <a:lnTo>
                  <a:pt x="294386" y="28981"/>
                </a:lnTo>
                <a:lnTo>
                  <a:pt x="298970" y="24320"/>
                </a:lnTo>
                <a:lnTo>
                  <a:pt x="298970" y="23876"/>
                </a:lnTo>
                <a:lnTo>
                  <a:pt x="298970" y="9753"/>
                </a:lnTo>
                <a:lnTo>
                  <a:pt x="298970" y="7886"/>
                </a:lnTo>
                <a:lnTo>
                  <a:pt x="292506" y="457"/>
                </a:lnTo>
                <a:lnTo>
                  <a:pt x="288531" y="457"/>
                </a:lnTo>
                <a:lnTo>
                  <a:pt x="288531" y="12687"/>
                </a:lnTo>
                <a:lnTo>
                  <a:pt x="288531" y="20942"/>
                </a:lnTo>
                <a:lnTo>
                  <a:pt x="285534" y="23876"/>
                </a:lnTo>
                <a:lnTo>
                  <a:pt x="271119" y="23876"/>
                </a:lnTo>
                <a:lnTo>
                  <a:pt x="271119" y="9753"/>
                </a:lnTo>
                <a:lnTo>
                  <a:pt x="285534" y="9753"/>
                </a:lnTo>
                <a:lnTo>
                  <a:pt x="288531" y="12687"/>
                </a:lnTo>
                <a:lnTo>
                  <a:pt x="288531" y="457"/>
                </a:lnTo>
                <a:lnTo>
                  <a:pt x="260680" y="457"/>
                </a:lnTo>
                <a:lnTo>
                  <a:pt x="260680" y="53911"/>
                </a:lnTo>
                <a:lnTo>
                  <a:pt x="271119" y="53911"/>
                </a:lnTo>
                <a:lnTo>
                  <a:pt x="271119" y="32575"/>
                </a:lnTo>
                <a:lnTo>
                  <a:pt x="278625" y="32575"/>
                </a:lnTo>
                <a:lnTo>
                  <a:pt x="289064" y="53911"/>
                </a:lnTo>
                <a:lnTo>
                  <a:pt x="301142" y="53911"/>
                </a:lnTo>
                <a:close/>
              </a:path>
              <a:path w="491490" h="54609">
                <a:moveTo>
                  <a:pt x="354317" y="33337"/>
                </a:moveTo>
                <a:lnTo>
                  <a:pt x="353034" y="29502"/>
                </a:lnTo>
                <a:lnTo>
                  <a:pt x="347853" y="24625"/>
                </a:lnTo>
                <a:lnTo>
                  <a:pt x="344855" y="23355"/>
                </a:lnTo>
                <a:lnTo>
                  <a:pt x="331343" y="21399"/>
                </a:lnTo>
                <a:lnTo>
                  <a:pt x="329768" y="20650"/>
                </a:lnTo>
                <a:lnTo>
                  <a:pt x="327583" y="18618"/>
                </a:lnTo>
                <a:lnTo>
                  <a:pt x="327215" y="17272"/>
                </a:lnTo>
                <a:lnTo>
                  <a:pt x="327215" y="12166"/>
                </a:lnTo>
                <a:lnTo>
                  <a:pt x="329844" y="9080"/>
                </a:lnTo>
                <a:lnTo>
                  <a:pt x="338924" y="9080"/>
                </a:lnTo>
                <a:lnTo>
                  <a:pt x="343052" y="9537"/>
                </a:lnTo>
                <a:lnTo>
                  <a:pt x="346354" y="12763"/>
                </a:lnTo>
                <a:lnTo>
                  <a:pt x="352958" y="6235"/>
                </a:lnTo>
                <a:lnTo>
                  <a:pt x="348386" y="1803"/>
                </a:lnTo>
                <a:lnTo>
                  <a:pt x="343052" y="0"/>
                </a:lnTo>
                <a:lnTo>
                  <a:pt x="324129" y="0"/>
                </a:lnTo>
                <a:lnTo>
                  <a:pt x="317080" y="6680"/>
                </a:lnTo>
                <a:lnTo>
                  <a:pt x="317080" y="20726"/>
                </a:lnTo>
                <a:lnTo>
                  <a:pt x="318350" y="24244"/>
                </a:lnTo>
                <a:lnTo>
                  <a:pt x="323303" y="29057"/>
                </a:lnTo>
                <a:lnTo>
                  <a:pt x="326542" y="30480"/>
                </a:lnTo>
                <a:lnTo>
                  <a:pt x="340347" y="32512"/>
                </a:lnTo>
                <a:lnTo>
                  <a:pt x="341401" y="32956"/>
                </a:lnTo>
                <a:lnTo>
                  <a:pt x="343573" y="35064"/>
                </a:lnTo>
                <a:lnTo>
                  <a:pt x="344106" y="36563"/>
                </a:lnTo>
                <a:lnTo>
                  <a:pt x="344106" y="42646"/>
                </a:lnTo>
                <a:lnTo>
                  <a:pt x="340804" y="45046"/>
                </a:lnTo>
                <a:lnTo>
                  <a:pt x="329692" y="45046"/>
                </a:lnTo>
                <a:lnTo>
                  <a:pt x="325107" y="43916"/>
                </a:lnTo>
                <a:lnTo>
                  <a:pt x="321729" y="40551"/>
                </a:lnTo>
                <a:lnTo>
                  <a:pt x="314972" y="47294"/>
                </a:lnTo>
                <a:lnTo>
                  <a:pt x="320230" y="52628"/>
                </a:lnTo>
                <a:lnTo>
                  <a:pt x="326390" y="54356"/>
                </a:lnTo>
                <a:lnTo>
                  <a:pt x="334492" y="54356"/>
                </a:lnTo>
                <a:lnTo>
                  <a:pt x="342341" y="53276"/>
                </a:lnTo>
                <a:lnTo>
                  <a:pt x="348627" y="50126"/>
                </a:lnTo>
                <a:lnTo>
                  <a:pt x="352806" y="45034"/>
                </a:lnTo>
                <a:lnTo>
                  <a:pt x="354317" y="38138"/>
                </a:lnTo>
                <a:lnTo>
                  <a:pt x="354317" y="33337"/>
                </a:lnTo>
                <a:close/>
              </a:path>
              <a:path w="491490" h="54609">
                <a:moveTo>
                  <a:pt x="384708" y="444"/>
                </a:moveTo>
                <a:lnTo>
                  <a:pt x="374269" y="444"/>
                </a:lnTo>
                <a:lnTo>
                  <a:pt x="374269" y="53898"/>
                </a:lnTo>
                <a:lnTo>
                  <a:pt x="384708" y="53898"/>
                </a:lnTo>
                <a:lnTo>
                  <a:pt x="384708" y="444"/>
                </a:lnTo>
                <a:close/>
              </a:path>
              <a:path w="491490" h="54609">
                <a:moveTo>
                  <a:pt x="439000" y="457"/>
                </a:moveTo>
                <a:lnTo>
                  <a:pt x="400634" y="457"/>
                </a:lnTo>
                <a:lnTo>
                  <a:pt x="400634" y="9753"/>
                </a:lnTo>
                <a:lnTo>
                  <a:pt x="414591" y="9753"/>
                </a:lnTo>
                <a:lnTo>
                  <a:pt x="414591" y="53911"/>
                </a:lnTo>
                <a:lnTo>
                  <a:pt x="425030" y="53911"/>
                </a:lnTo>
                <a:lnTo>
                  <a:pt x="425030" y="9753"/>
                </a:lnTo>
                <a:lnTo>
                  <a:pt x="439000" y="9753"/>
                </a:lnTo>
                <a:lnTo>
                  <a:pt x="439000" y="457"/>
                </a:lnTo>
                <a:close/>
              </a:path>
              <a:path w="491490" h="54609">
                <a:moveTo>
                  <a:pt x="491439" y="457"/>
                </a:moveTo>
                <a:lnTo>
                  <a:pt x="480110" y="457"/>
                </a:lnTo>
                <a:lnTo>
                  <a:pt x="470268" y="21996"/>
                </a:lnTo>
                <a:lnTo>
                  <a:pt x="460286" y="457"/>
                </a:lnTo>
                <a:lnTo>
                  <a:pt x="448945" y="457"/>
                </a:lnTo>
                <a:lnTo>
                  <a:pt x="465010" y="31978"/>
                </a:lnTo>
                <a:lnTo>
                  <a:pt x="465010" y="53911"/>
                </a:lnTo>
                <a:lnTo>
                  <a:pt x="475373" y="53911"/>
                </a:lnTo>
                <a:lnTo>
                  <a:pt x="475373" y="31978"/>
                </a:lnTo>
                <a:lnTo>
                  <a:pt x="491439" y="457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3">
            <a:extLst>
              <a:ext uri="{FF2B5EF4-FFF2-40B4-BE49-F238E27FC236}">
                <a16:creationId xmlns:a16="http://schemas.microsoft.com/office/drawing/2014/main" id="{34D4B7FB-D479-4B46-856D-6241BD4219EA}"/>
              </a:ext>
            </a:extLst>
          </p:cNvPr>
          <p:cNvSpPr/>
          <p:nvPr userDrawn="1"/>
        </p:nvSpPr>
        <p:spPr>
          <a:xfrm>
            <a:off x="1183297" y="10386415"/>
            <a:ext cx="168275" cy="54610"/>
          </a:xfrm>
          <a:custGeom>
            <a:avLst/>
            <a:gdLst/>
            <a:ahLst/>
            <a:cxnLst/>
            <a:rect l="l" t="t" r="r" b="b"/>
            <a:pathLst>
              <a:path w="168275" h="54609">
                <a:moveTo>
                  <a:pt x="20650" y="457"/>
                </a:moveTo>
                <a:lnTo>
                  <a:pt x="10883" y="457"/>
                </a:lnTo>
                <a:lnTo>
                  <a:pt x="0" y="9918"/>
                </a:lnTo>
                <a:lnTo>
                  <a:pt x="0" y="20421"/>
                </a:lnTo>
                <a:lnTo>
                  <a:pt x="10883" y="10960"/>
                </a:lnTo>
                <a:lnTo>
                  <a:pt x="10883" y="53911"/>
                </a:lnTo>
                <a:lnTo>
                  <a:pt x="20650" y="53911"/>
                </a:lnTo>
                <a:lnTo>
                  <a:pt x="20650" y="457"/>
                </a:lnTo>
                <a:close/>
              </a:path>
              <a:path w="168275" h="54609">
                <a:moveTo>
                  <a:pt x="73926" y="5930"/>
                </a:moveTo>
                <a:lnTo>
                  <a:pt x="66725" y="12"/>
                </a:lnTo>
                <a:lnTo>
                  <a:pt x="64173" y="12"/>
                </a:lnTo>
                <a:lnTo>
                  <a:pt x="64173" y="11645"/>
                </a:lnTo>
                <a:lnTo>
                  <a:pt x="64173" y="21551"/>
                </a:lnTo>
                <a:lnTo>
                  <a:pt x="61239" y="24396"/>
                </a:lnTo>
                <a:lnTo>
                  <a:pt x="53136" y="24396"/>
                </a:lnTo>
                <a:lnTo>
                  <a:pt x="50419" y="21399"/>
                </a:lnTo>
                <a:lnTo>
                  <a:pt x="50355" y="11645"/>
                </a:lnTo>
                <a:lnTo>
                  <a:pt x="53289" y="8788"/>
                </a:lnTo>
                <a:lnTo>
                  <a:pt x="61239" y="8788"/>
                </a:lnTo>
                <a:lnTo>
                  <a:pt x="64173" y="11645"/>
                </a:lnTo>
                <a:lnTo>
                  <a:pt x="64173" y="12"/>
                </a:lnTo>
                <a:lnTo>
                  <a:pt x="47802" y="12"/>
                </a:lnTo>
                <a:lnTo>
                  <a:pt x="40601" y="6159"/>
                </a:lnTo>
                <a:lnTo>
                  <a:pt x="40601" y="26581"/>
                </a:lnTo>
                <a:lnTo>
                  <a:pt x="47498" y="32512"/>
                </a:lnTo>
                <a:lnTo>
                  <a:pt x="55994" y="32512"/>
                </a:lnTo>
                <a:lnTo>
                  <a:pt x="57416" y="32359"/>
                </a:lnTo>
                <a:lnTo>
                  <a:pt x="58686" y="31838"/>
                </a:lnTo>
                <a:lnTo>
                  <a:pt x="47586" y="53911"/>
                </a:lnTo>
                <a:lnTo>
                  <a:pt x="58166" y="53911"/>
                </a:lnTo>
                <a:lnTo>
                  <a:pt x="68986" y="31838"/>
                </a:lnTo>
                <a:lnTo>
                  <a:pt x="71907" y="25908"/>
                </a:lnTo>
                <a:lnTo>
                  <a:pt x="72580" y="24396"/>
                </a:lnTo>
                <a:lnTo>
                  <a:pt x="73850" y="21551"/>
                </a:lnTo>
                <a:lnTo>
                  <a:pt x="73926" y="8788"/>
                </a:lnTo>
                <a:lnTo>
                  <a:pt x="73926" y="5930"/>
                </a:lnTo>
                <a:close/>
              </a:path>
              <a:path w="168275" h="54609">
                <a:moveTo>
                  <a:pt x="120370" y="5930"/>
                </a:moveTo>
                <a:lnTo>
                  <a:pt x="113614" y="0"/>
                </a:lnTo>
                <a:lnTo>
                  <a:pt x="94996" y="0"/>
                </a:lnTo>
                <a:lnTo>
                  <a:pt x="87858" y="5854"/>
                </a:lnTo>
                <a:lnTo>
                  <a:pt x="87858" y="15621"/>
                </a:lnTo>
                <a:lnTo>
                  <a:pt x="97624" y="15621"/>
                </a:lnTo>
                <a:lnTo>
                  <a:pt x="97624" y="10439"/>
                </a:lnTo>
                <a:lnTo>
                  <a:pt x="100926" y="8788"/>
                </a:lnTo>
                <a:lnTo>
                  <a:pt x="108280" y="8788"/>
                </a:lnTo>
                <a:lnTo>
                  <a:pt x="110604" y="11493"/>
                </a:lnTo>
                <a:lnTo>
                  <a:pt x="110604" y="17945"/>
                </a:lnTo>
                <a:lnTo>
                  <a:pt x="109778" y="19596"/>
                </a:lnTo>
                <a:lnTo>
                  <a:pt x="87858" y="45123"/>
                </a:lnTo>
                <a:lnTo>
                  <a:pt x="87858" y="53911"/>
                </a:lnTo>
                <a:lnTo>
                  <a:pt x="120370" y="53911"/>
                </a:lnTo>
                <a:lnTo>
                  <a:pt x="120370" y="45123"/>
                </a:lnTo>
                <a:lnTo>
                  <a:pt x="99720" y="45123"/>
                </a:lnTo>
                <a:lnTo>
                  <a:pt x="118338" y="23495"/>
                </a:lnTo>
                <a:lnTo>
                  <a:pt x="120370" y="20726"/>
                </a:lnTo>
                <a:lnTo>
                  <a:pt x="120370" y="5930"/>
                </a:lnTo>
                <a:close/>
              </a:path>
              <a:path w="168275" h="54609">
                <a:moveTo>
                  <a:pt x="167665" y="27787"/>
                </a:moveTo>
                <a:lnTo>
                  <a:pt x="161620" y="22542"/>
                </a:lnTo>
                <a:lnTo>
                  <a:pt x="160832" y="21856"/>
                </a:lnTo>
                <a:lnTo>
                  <a:pt x="157911" y="21856"/>
                </a:lnTo>
                <a:lnTo>
                  <a:pt x="157911" y="42722"/>
                </a:lnTo>
                <a:lnTo>
                  <a:pt x="154978" y="45580"/>
                </a:lnTo>
                <a:lnTo>
                  <a:pt x="147027" y="45580"/>
                </a:lnTo>
                <a:lnTo>
                  <a:pt x="144094" y="42722"/>
                </a:lnTo>
                <a:lnTo>
                  <a:pt x="144094" y="32816"/>
                </a:lnTo>
                <a:lnTo>
                  <a:pt x="147027" y="29972"/>
                </a:lnTo>
                <a:lnTo>
                  <a:pt x="155130" y="29972"/>
                </a:lnTo>
                <a:lnTo>
                  <a:pt x="157835" y="32969"/>
                </a:lnTo>
                <a:lnTo>
                  <a:pt x="157911" y="42722"/>
                </a:lnTo>
                <a:lnTo>
                  <a:pt x="157911" y="21856"/>
                </a:lnTo>
                <a:lnTo>
                  <a:pt x="152349" y="21856"/>
                </a:lnTo>
                <a:lnTo>
                  <a:pt x="150926" y="22009"/>
                </a:lnTo>
                <a:lnTo>
                  <a:pt x="149644" y="22542"/>
                </a:lnTo>
                <a:lnTo>
                  <a:pt x="160769" y="469"/>
                </a:lnTo>
                <a:lnTo>
                  <a:pt x="150101" y="469"/>
                </a:lnTo>
                <a:lnTo>
                  <a:pt x="138836" y="23583"/>
                </a:lnTo>
                <a:lnTo>
                  <a:pt x="136436" y="28473"/>
                </a:lnTo>
                <a:lnTo>
                  <a:pt x="134404" y="32816"/>
                </a:lnTo>
                <a:lnTo>
                  <a:pt x="134340" y="48437"/>
                </a:lnTo>
                <a:lnTo>
                  <a:pt x="141541" y="54368"/>
                </a:lnTo>
                <a:lnTo>
                  <a:pt x="160464" y="54368"/>
                </a:lnTo>
                <a:lnTo>
                  <a:pt x="167665" y="48209"/>
                </a:lnTo>
                <a:lnTo>
                  <a:pt x="167665" y="45580"/>
                </a:lnTo>
                <a:lnTo>
                  <a:pt x="167665" y="29972"/>
                </a:lnTo>
                <a:lnTo>
                  <a:pt x="167665" y="27787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4">
            <a:extLst>
              <a:ext uri="{FF2B5EF4-FFF2-40B4-BE49-F238E27FC236}">
                <a16:creationId xmlns:a16="http://schemas.microsoft.com/office/drawing/2014/main" id="{67EBED7A-3D17-C146-9E67-6D8C3E74B371}"/>
              </a:ext>
            </a:extLst>
          </p:cNvPr>
          <p:cNvSpPr/>
          <p:nvPr userDrawn="1"/>
        </p:nvSpPr>
        <p:spPr>
          <a:xfrm>
            <a:off x="1555356" y="10386415"/>
            <a:ext cx="80010" cy="54610"/>
          </a:xfrm>
          <a:custGeom>
            <a:avLst/>
            <a:gdLst/>
            <a:ahLst/>
            <a:cxnLst/>
            <a:rect l="l" t="t" r="r" b="b"/>
            <a:pathLst>
              <a:path w="80010" h="54609">
                <a:moveTo>
                  <a:pt x="32512" y="5930"/>
                </a:moveTo>
                <a:lnTo>
                  <a:pt x="25755" y="0"/>
                </a:lnTo>
                <a:lnTo>
                  <a:pt x="7137" y="0"/>
                </a:lnTo>
                <a:lnTo>
                  <a:pt x="0" y="5854"/>
                </a:lnTo>
                <a:lnTo>
                  <a:pt x="0" y="15621"/>
                </a:lnTo>
                <a:lnTo>
                  <a:pt x="9766" y="15621"/>
                </a:lnTo>
                <a:lnTo>
                  <a:pt x="9766" y="10439"/>
                </a:lnTo>
                <a:lnTo>
                  <a:pt x="13068" y="8788"/>
                </a:lnTo>
                <a:lnTo>
                  <a:pt x="20421" y="8788"/>
                </a:lnTo>
                <a:lnTo>
                  <a:pt x="22758" y="11493"/>
                </a:lnTo>
                <a:lnTo>
                  <a:pt x="22758" y="17945"/>
                </a:lnTo>
                <a:lnTo>
                  <a:pt x="21920" y="19596"/>
                </a:lnTo>
                <a:lnTo>
                  <a:pt x="0" y="45123"/>
                </a:lnTo>
                <a:lnTo>
                  <a:pt x="0" y="53911"/>
                </a:lnTo>
                <a:lnTo>
                  <a:pt x="32512" y="53911"/>
                </a:lnTo>
                <a:lnTo>
                  <a:pt x="32512" y="45123"/>
                </a:lnTo>
                <a:lnTo>
                  <a:pt x="11861" y="45123"/>
                </a:lnTo>
                <a:lnTo>
                  <a:pt x="30480" y="23495"/>
                </a:lnTo>
                <a:lnTo>
                  <a:pt x="32512" y="20726"/>
                </a:lnTo>
                <a:lnTo>
                  <a:pt x="32512" y="5930"/>
                </a:lnTo>
                <a:close/>
              </a:path>
              <a:path w="80010" h="54609">
                <a:moveTo>
                  <a:pt x="79806" y="27787"/>
                </a:moveTo>
                <a:lnTo>
                  <a:pt x="73761" y="22542"/>
                </a:lnTo>
                <a:lnTo>
                  <a:pt x="72974" y="21856"/>
                </a:lnTo>
                <a:lnTo>
                  <a:pt x="70053" y="21856"/>
                </a:lnTo>
                <a:lnTo>
                  <a:pt x="70053" y="42722"/>
                </a:lnTo>
                <a:lnTo>
                  <a:pt x="67119" y="45580"/>
                </a:lnTo>
                <a:lnTo>
                  <a:pt x="59169" y="45580"/>
                </a:lnTo>
                <a:lnTo>
                  <a:pt x="56235" y="42722"/>
                </a:lnTo>
                <a:lnTo>
                  <a:pt x="56235" y="32816"/>
                </a:lnTo>
                <a:lnTo>
                  <a:pt x="59169" y="29972"/>
                </a:lnTo>
                <a:lnTo>
                  <a:pt x="67271" y="29972"/>
                </a:lnTo>
                <a:lnTo>
                  <a:pt x="69989" y="32969"/>
                </a:lnTo>
                <a:lnTo>
                  <a:pt x="70053" y="42722"/>
                </a:lnTo>
                <a:lnTo>
                  <a:pt x="70053" y="21856"/>
                </a:lnTo>
                <a:lnTo>
                  <a:pt x="64490" y="21856"/>
                </a:lnTo>
                <a:lnTo>
                  <a:pt x="63068" y="22009"/>
                </a:lnTo>
                <a:lnTo>
                  <a:pt x="61785" y="22542"/>
                </a:lnTo>
                <a:lnTo>
                  <a:pt x="72910" y="469"/>
                </a:lnTo>
                <a:lnTo>
                  <a:pt x="62242" y="469"/>
                </a:lnTo>
                <a:lnTo>
                  <a:pt x="50977" y="23583"/>
                </a:lnTo>
                <a:lnTo>
                  <a:pt x="48577" y="28473"/>
                </a:lnTo>
                <a:lnTo>
                  <a:pt x="46558" y="32816"/>
                </a:lnTo>
                <a:lnTo>
                  <a:pt x="46482" y="48437"/>
                </a:lnTo>
                <a:lnTo>
                  <a:pt x="53682" y="54368"/>
                </a:lnTo>
                <a:lnTo>
                  <a:pt x="72605" y="54368"/>
                </a:lnTo>
                <a:lnTo>
                  <a:pt x="79806" y="48209"/>
                </a:lnTo>
                <a:lnTo>
                  <a:pt x="79806" y="45580"/>
                </a:lnTo>
                <a:lnTo>
                  <a:pt x="79806" y="29972"/>
                </a:lnTo>
                <a:lnTo>
                  <a:pt x="79806" y="27787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15">
            <a:extLst>
              <a:ext uri="{FF2B5EF4-FFF2-40B4-BE49-F238E27FC236}">
                <a16:creationId xmlns:a16="http://schemas.microsoft.com/office/drawing/2014/main" id="{352B85FB-ACB1-D242-9647-171C662D1B91}"/>
              </a:ext>
            </a:extLst>
          </p:cNvPr>
          <p:cNvSpPr/>
          <p:nvPr userDrawn="1"/>
        </p:nvSpPr>
        <p:spPr>
          <a:xfrm>
            <a:off x="1374508" y="10386415"/>
            <a:ext cx="165100" cy="54610"/>
          </a:xfrm>
          <a:custGeom>
            <a:avLst/>
            <a:gdLst/>
            <a:ahLst/>
            <a:cxnLst/>
            <a:rect l="l" t="t" r="r" b="b"/>
            <a:pathLst>
              <a:path w="165100" h="54609">
                <a:moveTo>
                  <a:pt x="60820" y="53924"/>
                </a:moveTo>
                <a:lnTo>
                  <a:pt x="42252" y="35344"/>
                </a:lnTo>
                <a:lnTo>
                  <a:pt x="33121" y="35344"/>
                </a:lnTo>
                <a:lnTo>
                  <a:pt x="44869" y="47091"/>
                </a:lnTo>
                <a:lnTo>
                  <a:pt x="0" y="47091"/>
                </a:lnTo>
                <a:lnTo>
                  <a:pt x="0" y="53924"/>
                </a:lnTo>
                <a:lnTo>
                  <a:pt x="60820" y="53924"/>
                </a:lnTo>
                <a:close/>
              </a:path>
              <a:path w="165100" h="54609">
                <a:moveTo>
                  <a:pt x="116192" y="5930"/>
                </a:moveTo>
                <a:lnTo>
                  <a:pt x="109435" y="0"/>
                </a:lnTo>
                <a:lnTo>
                  <a:pt x="90817" y="0"/>
                </a:lnTo>
                <a:lnTo>
                  <a:pt x="83680" y="5854"/>
                </a:lnTo>
                <a:lnTo>
                  <a:pt x="83680" y="15621"/>
                </a:lnTo>
                <a:lnTo>
                  <a:pt x="93446" y="15621"/>
                </a:lnTo>
                <a:lnTo>
                  <a:pt x="93446" y="10439"/>
                </a:lnTo>
                <a:lnTo>
                  <a:pt x="96748" y="8788"/>
                </a:lnTo>
                <a:lnTo>
                  <a:pt x="104101" y="8788"/>
                </a:lnTo>
                <a:lnTo>
                  <a:pt x="106438" y="11493"/>
                </a:lnTo>
                <a:lnTo>
                  <a:pt x="106438" y="17945"/>
                </a:lnTo>
                <a:lnTo>
                  <a:pt x="105600" y="19596"/>
                </a:lnTo>
                <a:lnTo>
                  <a:pt x="83680" y="45123"/>
                </a:lnTo>
                <a:lnTo>
                  <a:pt x="83680" y="53911"/>
                </a:lnTo>
                <a:lnTo>
                  <a:pt x="116192" y="53911"/>
                </a:lnTo>
                <a:lnTo>
                  <a:pt x="116192" y="45123"/>
                </a:lnTo>
                <a:lnTo>
                  <a:pt x="95542" y="45123"/>
                </a:lnTo>
                <a:lnTo>
                  <a:pt x="114160" y="23495"/>
                </a:lnTo>
                <a:lnTo>
                  <a:pt x="116192" y="20726"/>
                </a:lnTo>
                <a:lnTo>
                  <a:pt x="116192" y="5930"/>
                </a:lnTo>
                <a:close/>
              </a:path>
              <a:path w="165100" h="54609">
                <a:moveTo>
                  <a:pt x="164782" y="5715"/>
                </a:moveTo>
                <a:lnTo>
                  <a:pt x="157264" y="12"/>
                </a:lnTo>
                <a:lnTo>
                  <a:pt x="155016" y="12"/>
                </a:lnTo>
                <a:lnTo>
                  <a:pt x="155016" y="11569"/>
                </a:lnTo>
                <a:lnTo>
                  <a:pt x="155016" y="42875"/>
                </a:lnTo>
                <a:lnTo>
                  <a:pt x="152463" y="45580"/>
                </a:lnTo>
                <a:lnTo>
                  <a:pt x="144653" y="45580"/>
                </a:lnTo>
                <a:lnTo>
                  <a:pt x="142024" y="42875"/>
                </a:lnTo>
                <a:lnTo>
                  <a:pt x="142024" y="11569"/>
                </a:lnTo>
                <a:lnTo>
                  <a:pt x="144653" y="8788"/>
                </a:lnTo>
                <a:lnTo>
                  <a:pt x="152463" y="8788"/>
                </a:lnTo>
                <a:lnTo>
                  <a:pt x="155016" y="11569"/>
                </a:lnTo>
                <a:lnTo>
                  <a:pt x="155016" y="12"/>
                </a:lnTo>
                <a:lnTo>
                  <a:pt x="139852" y="12"/>
                </a:lnTo>
                <a:lnTo>
                  <a:pt x="132270" y="5715"/>
                </a:lnTo>
                <a:lnTo>
                  <a:pt x="132270" y="48653"/>
                </a:lnTo>
                <a:lnTo>
                  <a:pt x="139852" y="54368"/>
                </a:lnTo>
                <a:lnTo>
                  <a:pt x="157264" y="54368"/>
                </a:lnTo>
                <a:lnTo>
                  <a:pt x="164782" y="48653"/>
                </a:lnTo>
                <a:lnTo>
                  <a:pt x="164782" y="45580"/>
                </a:lnTo>
                <a:lnTo>
                  <a:pt x="164782" y="8788"/>
                </a:lnTo>
                <a:lnTo>
                  <a:pt x="164782" y="5715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16">
            <a:extLst>
              <a:ext uri="{FF2B5EF4-FFF2-40B4-BE49-F238E27FC236}">
                <a16:creationId xmlns:a16="http://schemas.microsoft.com/office/drawing/2014/main" id="{81F50199-D754-7D45-82D8-616D9C0C2079}"/>
              </a:ext>
            </a:extLst>
          </p:cNvPr>
          <p:cNvSpPr/>
          <p:nvPr userDrawn="1"/>
        </p:nvSpPr>
        <p:spPr>
          <a:xfrm>
            <a:off x="0" y="12"/>
            <a:ext cx="1635760" cy="9841865"/>
          </a:xfrm>
          <a:custGeom>
            <a:avLst/>
            <a:gdLst/>
            <a:ahLst/>
            <a:cxnLst/>
            <a:rect l="l" t="t" r="r" b="b"/>
            <a:pathLst>
              <a:path w="1635760" h="9841865">
                <a:moveTo>
                  <a:pt x="1635175" y="0"/>
                </a:moveTo>
                <a:lnTo>
                  <a:pt x="0" y="0"/>
                </a:lnTo>
                <a:lnTo>
                  <a:pt x="0" y="9841318"/>
                </a:lnTo>
                <a:lnTo>
                  <a:pt x="1635175" y="9841318"/>
                </a:lnTo>
                <a:lnTo>
                  <a:pt x="1635175" y="0"/>
                </a:lnTo>
                <a:close/>
              </a:path>
            </a:pathLst>
          </a:custGeom>
          <a:solidFill>
            <a:srgbClr val="AF294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2" name="object 17">
            <a:extLst>
              <a:ext uri="{FF2B5EF4-FFF2-40B4-BE49-F238E27FC236}">
                <a16:creationId xmlns:a16="http://schemas.microsoft.com/office/drawing/2014/main" id="{41401A26-46A5-EB4F-9B46-ABB206BBDDA5}"/>
              </a:ext>
            </a:extLst>
          </p:cNvPr>
          <p:cNvPicPr/>
          <p:nvPr userDrawn="1"/>
        </p:nvPicPr>
        <p:blipFill>
          <a:blip r:embed="rId5" cstate="print"/>
          <a:stretch>
            <a:fillRect/>
          </a:stretch>
        </p:blipFill>
        <p:spPr>
          <a:xfrm>
            <a:off x="7114440" y="10181504"/>
            <a:ext cx="270408" cy="226059"/>
          </a:xfrm>
          <a:prstGeom prst="rect">
            <a:avLst/>
          </a:prstGeom>
        </p:spPr>
      </p:pic>
      <p:pic>
        <p:nvPicPr>
          <p:cNvPr id="23" name="object 18">
            <a:extLst>
              <a:ext uri="{FF2B5EF4-FFF2-40B4-BE49-F238E27FC236}">
                <a16:creationId xmlns:a16="http://schemas.microsoft.com/office/drawing/2014/main" id="{576B2715-7DD9-5341-97E3-5DBDB000F465}"/>
              </a:ext>
            </a:extLst>
          </p:cNvPr>
          <p:cNvPicPr/>
          <p:nvPr userDrawn="1"/>
        </p:nvPicPr>
        <p:blipFill>
          <a:blip r:embed="rId6" cstate="print"/>
          <a:stretch>
            <a:fillRect/>
          </a:stretch>
        </p:blipFill>
        <p:spPr>
          <a:xfrm>
            <a:off x="7483490" y="10188761"/>
            <a:ext cx="267423" cy="207010"/>
          </a:xfrm>
          <a:prstGeom prst="rect">
            <a:avLst/>
          </a:prstGeom>
        </p:spPr>
      </p:pic>
      <p:pic>
        <p:nvPicPr>
          <p:cNvPr id="24" name="object 19">
            <a:extLst>
              <a:ext uri="{FF2B5EF4-FFF2-40B4-BE49-F238E27FC236}">
                <a16:creationId xmlns:a16="http://schemas.microsoft.com/office/drawing/2014/main" id="{2A89130B-F99F-6E49-97E0-0D08524BB3AF}"/>
              </a:ext>
            </a:extLst>
          </p:cNvPr>
          <p:cNvPicPr/>
          <p:nvPr userDrawn="1"/>
        </p:nvPicPr>
        <p:blipFill>
          <a:blip r:embed="rId7" cstate="print"/>
          <a:stretch>
            <a:fillRect/>
          </a:stretch>
        </p:blipFill>
        <p:spPr>
          <a:xfrm>
            <a:off x="7862987" y="10165567"/>
            <a:ext cx="237007" cy="244670"/>
          </a:xfrm>
          <a:prstGeom prst="rect">
            <a:avLst/>
          </a:prstGeom>
        </p:spPr>
      </p:pic>
      <p:pic>
        <p:nvPicPr>
          <p:cNvPr id="25" name="object 20">
            <a:extLst>
              <a:ext uri="{FF2B5EF4-FFF2-40B4-BE49-F238E27FC236}">
                <a16:creationId xmlns:a16="http://schemas.microsoft.com/office/drawing/2014/main" id="{532BD3FF-03D6-8742-B5B2-5400F3CBD741}"/>
              </a:ext>
            </a:extLst>
          </p:cNvPr>
          <p:cNvPicPr/>
          <p:nvPr userDrawn="1"/>
        </p:nvPicPr>
        <p:blipFill>
          <a:blip r:embed="rId8" cstate="print"/>
          <a:stretch>
            <a:fillRect/>
          </a:stretch>
        </p:blipFill>
        <p:spPr>
          <a:xfrm>
            <a:off x="6741963" y="10179612"/>
            <a:ext cx="254444" cy="240029"/>
          </a:xfrm>
          <a:prstGeom prst="rect">
            <a:avLst/>
          </a:prstGeom>
        </p:spPr>
      </p:pic>
      <p:grpSp>
        <p:nvGrpSpPr>
          <p:cNvPr id="26" name="object 21">
            <a:extLst>
              <a:ext uri="{FF2B5EF4-FFF2-40B4-BE49-F238E27FC236}">
                <a16:creationId xmlns:a16="http://schemas.microsoft.com/office/drawing/2014/main" id="{1DE93FD0-6427-9E48-9D14-0D5F03D8C2DA}"/>
              </a:ext>
            </a:extLst>
          </p:cNvPr>
          <p:cNvGrpSpPr/>
          <p:nvPr userDrawn="1"/>
        </p:nvGrpSpPr>
        <p:grpSpPr>
          <a:xfrm>
            <a:off x="6300002" y="10146516"/>
            <a:ext cx="297815" cy="294005"/>
            <a:chOff x="6300002" y="10146516"/>
            <a:chExt cx="297815" cy="294005"/>
          </a:xfrm>
        </p:grpSpPr>
        <p:pic>
          <p:nvPicPr>
            <p:cNvPr id="27" name="object 22">
              <a:extLst>
                <a:ext uri="{FF2B5EF4-FFF2-40B4-BE49-F238E27FC236}">
                  <a16:creationId xmlns:a16="http://schemas.microsoft.com/office/drawing/2014/main" id="{5036B76B-3F2D-5A49-9710-18BB042696A5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309671" y="10157741"/>
              <a:ext cx="277714" cy="270357"/>
            </a:xfrm>
            <a:prstGeom prst="rect">
              <a:avLst/>
            </a:prstGeom>
          </p:spPr>
        </p:pic>
        <p:sp>
          <p:nvSpPr>
            <p:cNvPr id="28" name="object 23">
              <a:extLst>
                <a:ext uri="{FF2B5EF4-FFF2-40B4-BE49-F238E27FC236}">
                  <a16:creationId xmlns:a16="http://schemas.microsoft.com/office/drawing/2014/main" id="{162ED71A-B892-334D-BE99-0C2AD35FEA3D}"/>
                </a:ext>
              </a:extLst>
            </p:cNvPr>
            <p:cNvSpPr/>
            <p:nvPr/>
          </p:nvSpPr>
          <p:spPr>
            <a:xfrm>
              <a:off x="6301463" y="10147986"/>
              <a:ext cx="294640" cy="290830"/>
            </a:xfrm>
            <a:custGeom>
              <a:avLst/>
              <a:gdLst/>
              <a:ahLst/>
              <a:cxnLst/>
              <a:rect l="l" t="t" r="r" b="b"/>
              <a:pathLst>
                <a:path w="294640" h="290829">
                  <a:moveTo>
                    <a:pt x="147154" y="0"/>
                  </a:moveTo>
                  <a:lnTo>
                    <a:pt x="100692" y="7417"/>
                  </a:lnTo>
                  <a:lnTo>
                    <a:pt x="60303" y="28064"/>
                  </a:lnTo>
                  <a:lnTo>
                    <a:pt x="28430" y="59530"/>
                  </a:lnTo>
                  <a:lnTo>
                    <a:pt x="7514" y="99403"/>
                  </a:lnTo>
                  <a:lnTo>
                    <a:pt x="0" y="145275"/>
                  </a:lnTo>
                  <a:lnTo>
                    <a:pt x="7514" y="191141"/>
                  </a:lnTo>
                  <a:lnTo>
                    <a:pt x="28430" y="231014"/>
                  </a:lnTo>
                  <a:lnTo>
                    <a:pt x="60303" y="262482"/>
                  </a:lnTo>
                  <a:lnTo>
                    <a:pt x="100692" y="283131"/>
                  </a:lnTo>
                  <a:lnTo>
                    <a:pt x="147154" y="290550"/>
                  </a:lnTo>
                  <a:lnTo>
                    <a:pt x="179206" y="285432"/>
                  </a:lnTo>
                  <a:lnTo>
                    <a:pt x="147154" y="285432"/>
                  </a:lnTo>
                  <a:lnTo>
                    <a:pt x="102259" y="278288"/>
                  </a:lnTo>
                  <a:lnTo>
                    <a:pt x="63268" y="258393"/>
                  </a:lnTo>
                  <a:lnTo>
                    <a:pt x="32522" y="228055"/>
                  </a:lnTo>
                  <a:lnTo>
                    <a:pt x="12358" y="189580"/>
                  </a:lnTo>
                  <a:lnTo>
                    <a:pt x="5118" y="145275"/>
                  </a:lnTo>
                  <a:lnTo>
                    <a:pt x="12358" y="100974"/>
                  </a:lnTo>
                  <a:lnTo>
                    <a:pt x="32522" y="62500"/>
                  </a:lnTo>
                  <a:lnTo>
                    <a:pt x="63268" y="32160"/>
                  </a:lnTo>
                  <a:lnTo>
                    <a:pt x="102259" y="12263"/>
                  </a:lnTo>
                  <a:lnTo>
                    <a:pt x="147154" y="5118"/>
                  </a:lnTo>
                  <a:lnTo>
                    <a:pt x="179212" y="5118"/>
                  </a:lnTo>
                  <a:lnTo>
                    <a:pt x="147154" y="0"/>
                  </a:lnTo>
                  <a:close/>
                </a:path>
                <a:path w="294640" h="290829">
                  <a:moveTo>
                    <a:pt x="179212" y="5118"/>
                  </a:moveTo>
                  <a:lnTo>
                    <a:pt x="147154" y="5118"/>
                  </a:lnTo>
                  <a:lnTo>
                    <a:pt x="192050" y="12263"/>
                  </a:lnTo>
                  <a:lnTo>
                    <a:pt x="231041" y="32160"/>
                  </a:lnTo>
                  <a:lnTo>
                    <a:pt x="261787" y="62500"/>
                  </a:lnTo>
                  <a:lnTo>
                    <a:pt x="281950" y="100974"/>
                  </a:lnTo>
                  <a:lnTo>
                    <a:pt x="289191" y="145275"/>
                  </a:lnTo>
                  <a:lnTo>
                    <a:pt x="281950" y="189580"/>
                  </a:lnTo>
                  <a:lnTo>
                    <a:pt x="261787" y="228055"/>
                  </a:lnTo>
                  <a:lnTo>
                    <a:pt x="231041" y="258393"/>
                  </a:lnTo>
                  <a:lnTo>
                    <a:pt x="192050" y="278288"/>
                  </a:lnTo>
                  <a:lnTo>
                    <a:pt x="147154" y="285432"/>
                  </a:lnTo>
                  <a:lnTo>
                    <a:pt x="179206" y="285432"/>
                  </a:lnTo>
                  <a:lnTo>
                    <a:pt x="234006" y="262482"/>
                  </a:lnTo>
                  <a:lnTo>
                    <a:pt x="265879" y="231014"/>
                  </a:lnTo>
                  <a:lnTo>
                    <a:pt x="286795" y="191141"/>
                  </a:lnTo>
                  <a:lnTo>
                    <a:pt x="294309" y="145275"/>
                  </a:lnTo>
                  <a:lnTo>
                    <a:pt x="286795" y="99403"/>
                  </a:lnTo>
                  <a:lnTo>
                    <a:pt x="265879" y="59530"/>
                  </a:lnTo>
                  <a:lnTo>
                    <a:pt x="234006" y="28064"/>
                  </a:lnTo>
                  <a:lnTo>
                    <a:pt x="193616" y="7417"/>
                  </a:lnTo>
                  <a:lnTo>
                    <a:pt x="179212" y="5118"/>
                  </a:lnTo>
                  <a:close/>
                </a:path>
              </a:pathLst>
            </a:custGeom>
            <a:solidFill>
              <a:srgbClr val="FCC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4">
              <a:extLst>
                <a:ext uri="{FF2B5EF4-FFF2-40B4-BE49-F238E27FC236}">
                  <a16:creationId xmlns:a16="http://schemas.microsoft.com/office/drawing/2014/main" id="{4AA5371D-BF4E-AD4A-8697-2544338A5AAA}"/>
                </a:ext>
              </a:extLst>
            </p:cNvPr>
            <p:cNvSpPr/>
            <p:nvPr/>
          </p:nvSpPr>
          <p:spPr>
            <a:xfrm>
              <a:off x="6300002" y="10146516"/>
              <a:ext cx="297815" cy="294005"/>
            </a:xfrm>
            <a:custGeom>
              <a:avLst/>
              <a:gdLst/>
              <a:ahLst/>
              <a:cxnLst/>
              <a:rect l="l" t="t" r="r" b="b"/>
              <a:pathLst>
                <a:path w="297815" h="294004">
                  <a:moveTo>
                    <a:pt x="148615" y="0"/>
                  </a:moveTo>
                  <a:lnTo>
                    <a:pt x="101689" y="7494"/>
                  </a:lnTo>
                  <a:lnTo>
                    <a:pt x="60899" y="28352"/>
                  </a:lnTo>
                  <a:lnTo>
                    <a:pt x="28710" y="60139"/>
                  </a:lnTo>
                  <a:lnTo>
                    <a:pt x="7588" y="100416"/>
                  </a:lnTo>
                  <a:lnTo>
                    <a:pt x="0" y="146748"/>
                  </a:lnTo>
                  <a:lnTo>
                    <a:pt x="7588" y="193079"/>
                  </a:lnTo>
                  <a:lnTo>
                    <a:pt x="28710" y="233353"/>
                  </a:lnTo>
                  <a:lnTo>
                    <a:pt x="60899" y="265135"/>
                  </a:lnTo>
                  <a:lnTo>
                    <a:pt x="101689" y="285991"/>
                  </a:lnTo>
                  <a:lnTo>
                    <a:pt x="148615" y="293484"/>
                  </a:lnTo>
                  <a:lnTo>
                    <a:pt x="166906" y="290563"/>
                  </a:lnTo>
                  <a:lnTo>
                    <a:pt x="148615" y="290563"/>
                  </a:lnTo>
                  <a:lnTo>
                    <a:pt x="102612" y="283219"/>
                  </a:lnTo>
                  <a:lnTo>
                    <a:pt x="62624" y="262778"/>
                  </a:lnTo>
                  <a:lnTo>
                    <a:pt x="31067" y="231628"/>
                  </a:lnTo>
                  <a:lnTo>
                    <a:pt x="10360" y="192155"/>
                  </a:lnTo>
                  <a:lnTo>
                    <a:pt x="2920" y="146748"/>
                  </a:lnTo>
                  <a:lnTo>
                    <a:pt x="10360" y="101341"/>
                  </a:lnTo>
                  <a:lnTo>
                    <a:pt x="31067" y="61868"/>
                  </a:lnTo>
                  <a:lnTo>
                    <a:pt x="62624" y="30718"/>
                  </a:lnTo>
                  <a:lnTo>
                    <a:pt x="102612" y="10277"/>
                  </a:lnTo>
                  <a:lnTo>
                    <a:pt x="148615" y="2933"/>
                  </a:lnTo>
                  <a:lnTo>
                    <a:pt x="166982" y="2933"/>
                  </a:lnTo>
                  <a:lnTo>
                    <a:pt x="148615" y="0"/>
                  </a:lnTo>
                  <a:close/>
                </a:path>
                <a:path w="297815" h="294004">
                  <a:moveTo>
                    <a:pt x="166982" y="2933"/>
                  </a:moveTo>
                  <a:lnTo>
                    <a:pt x="148615" y="2933"/>
                  </a:lnTo>
                  <a:lnTo>
                    <a:pt x="194613" y="10277"/>
                  </a:lnTo>
                  <a:lnTo>
                    <a:pt x="234601" y="30718"/>
                  </a:lnTo>
                  <a:lnTo>
                    <a:pt x="266159" y="61868"/>
                  </a:lnTo>
                  <a:lnTo>
                    <a:pt x="286869" y="101341"/>
                  </a:lnTo>
                  <a:lnTo>
                    <a:pt x="294309" y="146748"/>
                  </a:lnTo>
                  <a:lnTo>
                    <a:pt x="286869" y="192155"/>
                  </a:lnTo>
                  <a:lnTo>
                    <a:pt x="266159" y="231628"/>
                  </a:lnTo>
                  <a:lnTo>
                    <a:pt x="234601" y="262778"/>
                  </a:lnTo>
                  <a:lnTo>
                    <a:pt x="194613" y="283219"/>
                  </a:lnTo>
                  <a:lnTo>
                    <a:pt x="148615" y="290563"/>
                  </a:lnTo>
                  <a:lnTo>
                    <a:pt x="166906" y="290563"/>
                  </a:lnTo>
                  <a:lnTo>
                    <a:pt x="236326" y="265135"/>
                  </a:lnTo>
                  <a:lnTo>
                    <a:pt x="268517" y="233353"/>
                  </a:lnTo>
                  <a:lnTo>
                    <a:pt x="289641" y="193079"/>
                  </a:lnTo>
                  <a:lnTo>
                    <a:pt x="297230" y="146748"/>
                  </a:lnTo>
                  <a:lnTo>
                    <a:pt x="289641" y="100416"/>
                  </a:lnTo>
                  <a:lnTo>
                    <a:pt x="268517" y="60139"/>
                  </a:lnTo>
                  <a:lnTo>
                    <a:pt x="236326" y="28352"/>
                  </a:lnTo>
                  <a:lnTo>
                    <a:pt x="195536" y="7494"/>
                  </a:lnTo>
                  <a:lnTo>
                    <a:pt x="166982" y="2933"/>
                  </a:lnTo>
                  <a:close/>
                </a:path>
                <a:path w="297815" h="294004">
                  <a:moveTo>
                    <a:pt x="148615" y="36766"/>
                  </a:moveTo>
                  <a:lnTo>
                    <a:pt x="105114" y="45423"/>
                  </a:lnTo>
                  <a:lnTo>
                    <a:pt x="69553" y="69016"/>
                  </a:lnTo>
                  <a:lnTo>
                    <a:pt x="45557" y="103980"/>
                  </a:lnTo>
                  <a:lnTo>
                    <a:pt x="36753" y="146748"/>
                  </a:lnTo>
                  <a:lnTo>
                    <a:pt x="45557" y="189516"/>
                  </a:lnTo>
                  <a:lnTo>
                    <a:pt x="69553" y="224480"/>
                  </a:lnTo>
                  <a:lnTo>
                    <a:pt x="105114" y="248073"/>
                  </a:lnTo>
                  <a:lnTo>
                    <a:pt x="148615" y="256730"/>
                  </a:lnTo>
                  <a:lnTo>
                    <a:pt x="163291" y="253809"/>
                  </a:lnTo>
                  <a:lnTo>
                    <a:pt x="148615" y="253809"/>
                  </a:lnTo>
                  <a:lnTo>
                    <a:pt x="106250" y="245382"/>
                  </a:lnTo>
                  <a:lnTo>
                    <a:pt x="71618" y="222415"/>
                  </a:lnTo>
                  <a:lnTo>
                    <a:pt x="48249" y="188379"/>
                  </a:lnTo>
                  <a:lnTo>
                    <a:pt x="39674" y="146748"/>
                  </a:lnTo>
                  <a:lnTo>
                    <a:pt x="48249" y="105117"/>
                  </a:lnTo>
                  <a:lnTo>
                    <a:pt x="71618" y="71081"/>
                  </a:lnTo>
                  <a:lnTo>
                    <a:pt x="106250" y="48114"/>
                  </a:lnTo>
                  <a:lnTo>
                    <a:pt x="148615" y="39687"/>
                  </a:lnTo>
                  <a:lnTo>
                    <a:pt x="163291" y="39687"/>
                  </a:lnTo>
                  <a:lnTo>
                    <a:pt x="148615" y="36766"/>
                  </a:lnTo>
                  <a:close/>
                </a:path>
                <a:path w="297815" h="294004">
                  <a:moveTo>
                    <a:pt x="163291" y="39687"/>
                  </a:moveTo>
                  <a:lnTo>
                    <a:pt x="148615" y="39687"/>
                  </a:lnTo>
                  <a:lnTo>
                    <a:pt x="190972" y="48114"/>
                  </a:lnTo>
                  <a:lnTo>
                    <a:pt x="225601" y="71081"/>
                  </a:lnTo>
                  <a:lnTo>
                    <a:pt x="248969" y="105117"/>
                  </a:lnTo>
                  <a:lnTo>
                    <a:pt x="257543" y="146748"/>
                  </a:lnTo>
                  <a:lnTo>
                    <a:pt x="248969" y="188379"/>
                  </a:lnTo>
                  <a:lnTo>
                    <a:pt x="225601" y="222415"/>
                  </a:lnTo>
                  <a:lnTo>
                    <a:pt x="190972" y="245382"/>
                  </a:lnTo>
                  <a:lnTo>
                    <a:pt x="148615" y="253809"/>
                  </a:lnTo>
                  <a:lnTo>
                    <a:pt x="163291" y="253809"/>
                  </a:lnTo>
                  <a:lnTo>
                    <a:pt x="192109" y="248073"/>
                  </a:lnTo>
                  <a:lnTo>
                    <a:pt x="227666" y="224480"/>
                  </a:lnTo>
                  <a:lnTo>
                    <a:pt x="251660" y="189516"/>
                  </a:lnTo>
                  <a:lnTo>
                    <a:pt x="260464" y="146748"/>
                  </a:lnTo>
                  <a:lnTo>
                    <a:pt x="251660" y="103980"/>
                  </a:lnTo>
                  <a:lnTo>
                    <a:pt x="227666" y="69016"/>
                  </a:lnTo>
                  <a:lnTo>
                    <a:pt x="192109" y="45423"/>
                  </a:lnTo>
                  <a:lnTo>
                    <a:pt x="163291" y="39687"/>
                  </a:lnTo>
                  <a:close/>
                </a:path>
              </a:pathLst>
            </a:custGeom>
            <a:solidFill>
              <a:srgbClr val="AF29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31" name="object 26">
            <a:extLst>
              <a:ext uri="{FF2B5EF4-FFF2-40B4-BE49-F238E27FC236}">
                <a16:creationId xmlns:a16="http://schemas.microsoft.com/office/drawing/2014/main" id="{58139683-D9AA-6E4C-9EC7-0B4F6288D292}"/>
              </a:ext>
            </a:extLst>
          </p:cNvPr>
          <p:cNvPicPr/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360480" y="431329"/>
            <a:ext cx="914205" cy="254076"/>
          </a:xfrm>
          <a:prstGeom prst="rect">
            <a:avLst/>
          </a:prstGeom>
        </p:spPr>
      </p:pic>
      <p:sp>
        <p:nvSpPr>
          <p:cNvPr id="30" name="スライド番号プレースホルダー 5">
            <a:extLst>
              <a:ext uri="{FF2B5EF4-FFF2-40B4-BE49-F238E27FC236}">
                <a16:creationId xmlns:a16="http://schemas.microsoft.com/office/drawing/2014/main" id="{AA491AB7-286F-0640-A716-8680A2A645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71113" y="10010775"/>
            <a:ext cx="3240087" cy="576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38ADE-F3D4-C34F-A7C0-AB39CAC64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9765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5358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6A3E6361-4498-1A40-9ADF-1B81E9133D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6413" y="9972675"/>
            <a:ext cx="3240087" cy="576263"/>
          </a:xfrm>
        </p:spPr>
        <p:txBody>
          <a:bodyPr/>
          <a:lstStyle/>
          <a:p>
            <a:fld id="{CBE38ADE-F3D4-C34F-A7C0-AB39CAC64850}" type="slidenum">
              <a:rPr kumimoji="1" lang="ja-JP" altLang="en-US" sz="1600" smtClean="0">
                <a:solidFill>
                  <a:schemeClr val="tx1"/>
                </a:solidFill>
                <a:latin typeface="MS Gothic" panose="020B0609070205080204" pitchFamily="49" charset="-128"/>
                <a:ea typeface="MS Gothic" panose="020B0609070205080204" pitchFamily="49" charset="-128"/>
              </a:rPr>
              <a:t>1</a:t>
            </a:fld>
            <a:endParaRPr kumimoji="1" lang="ja-JP" altLang="en-US" sz="1600">
              <a:solidFill>
                <a:schemeClr val="tx1"/>
              </a:solidFill>
              <a:latin typeface="MS Gothic" panose="020B0609070205080204" pitchFamily="49" charset="-128"/>
              <a:ea typeface="MS Gothic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4244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1</Words>
  <Application>Microsoft Macintosh PowerPoint</Application>
  <PresentationFormat>ユーザー設定</PresentationFormat>
  <Paragraphs>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MS Gothic</vt:lpstr>
      <vt:lpstr>游ゴシック</vt:lpstr>
      <vt:lpstr>Arial</vt:lpstr>
      <vt:lpstr>Calibri</vt:lpstr>
      <vt:lpstr>Office Theme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パワポフォーマット_220210</dc:title>
  <cp:lastModifiedBy>m.kitazawa</cp:lastModifiedBy>
  <cp:revision>10</cp:revision>
  <dcterms:created xsi:type="dcterms:W3CDTF">2022-02-10T01:03:39Z</dcterms:created>
  <dcterms:modified xsi:type="dcterms:W3CDTF">2022-02-14T01:44:46Z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2022-02-10T00:00:00Z</vt:filetime>
  </property>
  <property fmtid="{D5CDD505-2E9C-101B-9397-08002B2CF9AE}" pid="3" name="Creator">
    <vt:lpwstr>Adobe Illustrator 25.0 (Macintosh)</vt:lpwstr>
  </property>
  <property fmtid="{D5CDD505-2E9C-101B-9397-08002B2CF9AE}" pid="4" name="LastSaved">
    <vt:filetime>2022-02-10T00:00:00Z</vt:filetime>
  </property>
</Properties>
</file>