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 b="def" i="def"/>
      <a:tcStyle>
        <a:tcBdr/>
        <a:fill>
          <a:solidFill>
            <a:srgbClr val="F3F9F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8" name="Shape 2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5735" y="257408"/>
            <a:ext cx="8697930" cy="6368584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スライド番号"/>
          <p:cNvSpPr txBox="1"/>
          <p:nvPr>
            <p:ph type="sldNum" sz="quarter" idx="2"/>
          </p:nvPr>
        </p:nvSpPr>
        <p:spPr>
          <a:xfrm>
            <a:off x="8530932" y="6269037"/>
            <a:ext cx="245403" cy="22698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イメージ" descr="イメージ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889" y="246285"/>
            <a:ext cx="8693622" cy="636543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タイトルテキスト"/>
          <p:cNvSpPr txBox="1"/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/>
            <a:r>
              <a:t>タイトルテキスト</a:t>
            </a:r>
          </a:p>
        </p:txBody>
      </p:sp>
      <p:sp>
        <p:nvSpPr>
          <p:cNvPr id="5" name="本文レベル1…"/>
          <p:cNvSpPr txBox="1"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" name="スライド番号"/>
          <p:cNvSpPr txBox="1"/>
          <p:nvPr>
            <p:ph type="sldNum" sz="quarter" idx="2"/>
          </p:nvPr>
        </p:nvSpPr>
        <p:spPr>
          <a:xfrm>
            <a:off x="4419600" y="6356350"/>
            <a:ext cx="21336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スライド番号"/>
          <p:cNvSpPr txBox="1"/>
          <p:nvPr>
            <p:ph type="sldNum" sz="quarter" idx="2"/>
          </p:nvPr>
        </p:nvSpPr>
        <p:spPr>
          <a:xfrm>
            <a:off x="8530932" y="6269037"/>
            <a:ext cx="245403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_デザインの設定">
  <a:themeElements>
    <a:clrScheme name="3_デザインの設定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3_デザインの設定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3_デザインの設定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_デザインの設定">
  <a:themeElements>
    <a:clrScheme name="3_デザインの設定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3_デザインの設定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3_デザインの設定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