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6" r:id="rId2"/>
  </p:sldMasterIdLst>
  <p:notesMasterIdLst>
    <p:notesMasterId r:id="rId5"/>
  </p:notesMasterIdLst>
  <p:sldIdLst>
    <p:sldId id="272" r:id="rId3"/>
    <p:sldId id="274" r:id="rId4"/>
  </p:sldIdLst>
  <p:sldSz cx="14401800" cy="10801350"/>
  <p:notesSz cx="144018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6190"/>
  </p:normalViewPr>
  <p:slideViewPr>
    <p:cSldViewPr>
      <p:cViewPr varScale="1">
        <p:scale>
          <a:sx n="78" d="100"/>
          <a:sy n="78" d="100"/>
        </p:scale>
        <p:origin x="184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7BF2-B22E-3A47-82F0-B79EB2198F32}" type="datetimeFigureOut">
              <a:rPr kumimoji="1" lang="ja-JP" altLang="en-US" smtClean="0"/>
              <a:t>2022/2/14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438" y="1350963"/>
            <a:ext cx="4860925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3741-A4FC-DB4C-B1DB-CDB5E8A06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9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3E950D55-84B2-7542-AFF2-8C587C7F1F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1113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6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object 2">
            <a:extLst>
              <a:ext uri="{FF2B5EF4-FFF2-40B4-BE49-F238E27FC236}">
                <a16:creationId xmlns:a16="http://schemas.microsoft.com/office/drawing/2014/main" id="{3F25FC21-DC87-1544-BC9C-97560FD388E4}"/>
              </a:ext>
            </a:extLst>
          </p:cNvPr>
          <p:cNvGrpSpPr/>
          <p:nvPr userDrawn="1"/>
        </p:nvGrpSpPr>
        <p:grpSpPr>
          <a:xfrm>
            <a:off x="5400006" y="10000345"/>
            <a:ext cx="1099185" cy="259715"/>
            <a:chOff x="5400006" y="10000345"/>
            <a:chExt cx="1099185" cy="259715"/>
          </a:xfrm>
        </p:grpSpPr>
        <p:sp>
          <p:nvSpPr>
            <p:cNvPr id="55" name="object 3">
              <a:extLst>
                <a:ext uri="{FF2B5EF4-FFF2-40B4-BE49-F238E27FC236}">
                  <a16:creationId xmlns:a16="http://schemas.microsoft.com/office/drawing/2014/main" id="{2DADB718-4EA4-CB49-B48C-C1B7BE38AE28}"/>
                </a:ext>
              </a:extLst>
            </p:cNvPr>
            <p:cNvSpPr/>
            <p:nvPr/>
          </p:nvSpPr>
          <p:spPr>
            <a:xfrm>
              <a:off x="5400006" y="10005977"/>
              <a:ext cx="320040" cy="248920"/>
            </a:xfrm>
            <a:custGeom>
              <a:avLst/>
              <a:gdLst/>
              <a:ahLst/>
              <a:cxnLst/>
              <a:rect l="l" t="t" r="r" b="b"/>
              <a:pathLst>
                <a:path w="320039" h="248920">
                  <a:moveTo>
                    <a:pt x="319697" y="0"/>
                  </a:moveTo>
                  <a:lnTo>
                    <a:pt x="249542" y="0"/>
                  </a:lnTo>
                  <a:lnTo>
                    <a:pt x="160616" y="194360"/>
                  </a:lnTo>
                  <a:lnTo>
                    <a:pt x="70548" y="0"/>
                  </a:lnTo>
                  <a:lnTo>
                    <a:pt x="0" y="0"/>
                  </a:lnTo>
                  <a:lnTo>
                    <a:pt x="0" y="6743"/>
                  </a:lnTo>
                  <a:lnTo>
                    <a:pt x="18806" y="8855"/>
                  </a:lnTo>
                  <a:lnTo>
                    <a:pt x="29448" y="15754"/>
                  </a:lnTo>
                  <a:lnTo>
                    <a:pt x="34179" y="28282"/>
                  </a:lnTo>
                  <a:lnTo>
                    <a:pt x="35255" y="47282"/>
                  </a:lnTo>
                  <a:lnTo>
                    <a:pt x="35255" y="200736"/>
                  </a:lnTo>
                  <a:lnTo>
                    <a:pt x="34704" y="220431"/>
                  </a:lnTo>
                  <a:lnTo>
                    <a:pt x="30848" y="233014"/>
                  </a:lnTo>
                  <a:lnTo>
                    <a:pt x="20381" y="239685"/>
                  </a:lnTo>
                  <a:lnTo>
                    <a:pt x="0" y="241642"/>
                  </a:lnTo>
                  <a:lnTo>
                    <a:pt x="0" y="248399"/>
                  </a:lnTo>
                  <a:lnTo>
                    <a:pt x="86677" y="248399"/>
                  </a:lnTo>
                  <a:lnTo>
                    <a:pt x="86677" y="241642"/>
                  </a:lnTo>
                  <a:lnTo>
                    <a:pt x="66280" y="239685"/>
                  </a:lnTo>
                  <a:lnTo>
                    <a:pt x="55806" y="233014"/>
                  </a:lnTo>
                  <a:lnTo>
                    <a:pt x="51948" y="220431"/>
                  </a:lnTo>
                  <a:lnTo>
                    <a:pt x="51396" y="200736"/>
                  </a:lnTo>
                  <a:lnTo>
                    <a:pt x="51396" y="40525"/>
                  </a:lnTo>
                  <a:lnTo>
                    <a:pt x="52158" y="40525"/>
                  </a:lnTo>
                  <a:lnTo>
                    <a:pt x="147459" y="248399"/>
                  </a:lnTo>
                  <a:lnTo>
                    <a:pt x="153479" y="248399"/>
                  </a:lnTo>
                  <a:lnTo>
                    <a:pt x="248399" y="40525"/>
                  </a:lnTo>
                  <a:lnTo>
                    <a:pt x="249161" y="40525"/>
                  </a:lnTo>
                  <a:lnTo>
                    <a:pt x="249161" y="200736"/>
                  </a:lnTo>
                  <a:lnTo>
                    <a:pt x="248609" y="220431"/>
                  </a:lnTo>
                  <a:lnTo>
                    <a:pt x="244749" y="233014"/>
                  </a:lnTo>
                  <a:lnTo>
                    <a:pt x="234271" y="239685"/>
                  </a:lnTo>
                  <a:lnTo>
                    <a:pt x="213868" y="241642"/>
                  </a:lnTo>
                  <a:lnTo>
                    <a:pt x="213868" y="248399"/>
                  </a:lnTo>
                  <a:lnTo>
                    <a:pt x="319697" y="248399"/>
                  </a:lnTo>
                  <a:lnTo>
                    <a:pt x="319697" y="241642"/>
                  </a:lnTo>
                  <a:lnTo>
                    <a:pt x="299307" y="239685"/>
                  </a:lnTo>
                  <a:lnTo>
                    <a:pt x="288837" y="233014"/>
                  </a:lnTo>
                  <a:lnTo>
                    <a:pt x="284980" y="220431"/>
                  </a:lnTo>
                  <a:lnTo>
                    <a:pt x="284429" y="200736"/>
                  </a:lnTo>
                  <a:lnTo>
                    <a:pt x="284429" y="47663"/>
                  </a:lnTo>
                  <a:lnTo>
                    <a:pt x="284980" y="27965"/>
                  </a:lnTo>
                  <a:lnTo>
                    <a:pt x="288837" y="15378"/>
                  </a:lnTo>
                  <a:lnTo>
                    <a:pt x="299307" y="8702"/>
                  </a:lnTo>
                  <a:lnTo>
                    <a:pt x="319697" y="6743"/>
                  </a:lnTo>
                  <a:lnTo>
                    <a:pt x="319697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4">
              <a:extLst>
                <a:ext uri="{FF2B5EF4-FFF2-40B4-BE49-F238E27FC236}">
                  <a16:creationId xmlns:a16="http://schemas.microsoft.com/office/drawing/2014/main" id="{5D7E0B18-2D84-474D-B6EC-56160E793F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37713" y="10005981"/>
              <a:ext cx="213499" cy="248399"/>
            </a:xfrm>
            <a:prstGeom prst="rect">
              <a:avLst/>
            </a:prstGeom>
          </p:spPr>
        </p:pic>
        <p:pic>
          <p:nvPicPr>
            <p:cNvPr id="57" name="object 5">
              <a:extLst>
                <a:ext uri="{FF2B5EF4-FFF2-40B4-BE49-F238E27FC236}">
                  <a16:creationId xmlns:a16="http://schemas.microsoft.com/office/drawing/2014/main" id="{15AF6AF2-1F3C-114B-9FCB-79BCD3D7D37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72972" y="10005980"/>
              <a:ext cx="105841" cy="248399"/>
            </a:xfrm>
            <a:prstGeom prst="rect">
              <a:avLst/>
            </a:prstGeom>
          </p:spPr>
        </p:pic>
        <p:sp>
          <p:nvSpPr>
            <p:cNvPr id="58" name="object 6">
              <a:extLst>
                <a:ext uri="{FF2B5EF4-FFF2-40B4-BE49-F238E27FC236}">
                  <a16:creationId xmlns:a16="http://schemas.microsoft.com/office/drawing/2014/main" id="{85C77CBF-86C7-DB4A-B25A-1AD2463DBF57}"/>
                </a:ext>
              </a:extLst>
            </p:cNvPr>
            <p:cNvSpPr/>
            <p:nvPr/>
          </p:nvSpPr>
          <p:spPr>
            <a:xfrm>
              <a:off x="6100546" y="10000347"/>
              <a:ext cx="398780" cy="259715"/>
            </a:xfrm>
            <a:custGeom>
              <a:avLst/>
              <a:gdLst/>
              <a:ahLst/>
              <a:cxnLst/>
              <a:rect l="l" t="t" r="r" b="b"/>
              <a:pathLst>
                <a:path w="398779" h="259715">
                  <a:moveTo>
                    <a:pt x="135851" y="5638"/>
                  </a:moveTo>
                  <a:lnTo>
                    <a:pt x="30022" y="5638"/>
                  </a:lnTo>
                  <a:lnTo>
                    <a:pt x="30022" y="12382"/>
                  </a:lnTo>
                  <a:lnTo>
                    <a:pt x="50419" y="14338"/>
                  </a:lnTo>
                  <a:lnTo>
                    <a:pt x="60883" y="21018"/>
                  </a:lnTo>
                  <a:lnTo>
                    <a:pt x="64744" y="33604"/>
                  </a:lnTo>
                  <a:lnTo>
                    <a:pt x="65290" y="53301"/>
                  </a:lnTo>
                  <a:lnTo>
                    <a:pt x="65290" y="214668"/>
                  </a:lnTo>
                  <a:lnTo>
                    <a:pt x="65100" y="223329"/>
                  </a:lnTo>
                  <a:lnTo>
                    <a:pt x="63741" y="234010"/>
                  </a:lnTo>
                  <a:lnTo>
                    <a:pt x="60071" y="243078"/>
                  </a:lnTo>
                  <a:lnTo>
                    <a:pt x="52920" y="246900"/>
                  </a:lnTo>
                  <a:lnTo>
                    <a:pt x="43688" y="241503"/>
                  </a:lnTo>
                  <a:lnTo>
                    <a:pt x="37820" y="229641"/>
                  </a:lnTo>
                  <a:lnTo>
                    <a:pt x="30975" y="217779"/>
                  </a:lnTo>
                  <a:lnTo>
                    <a:pt x="0" y="231914"/>
                  </a:lnTo>
                  <a:lnTo>
                    <a:pt x="3606" y="244475"/>
                  </a:lnTo>
                  <a:lnTo>
                    <a:pt x="12763" y="253098"/>
                  </a:lnTo>
                  <a:lnTo>
                    <a:pt x="25019" y="258064"/>
                  </a:lnTo>
                  <a:lnTo>
                    <a:pt x="37909" y="259664"/>
                  </a:lnTo>
                  <a:lnTo>
                    <a:pt x="57988" y="255917"/>
                  </a:lnTo>
                  <a:lnTo>
                    <a:pt x="78384" y="242684"/>
                  </a:lnTo>
                  <a:lnTo>
                    <a:pt x="94208" y="216928"/>
                  </a:lnTo>
                  <a:lnTo>
                    <a:pt x="100558" y="175615"/>
                  </a:lnTo>
                  <a:lnTo>
                    <a:pt x="100558" y="53301"/>
                  </a:lnTo>
                  <a:lnTo>
                    <a:pt x="101117" y="33604"/>
                  </a:lnTo>
                  <a:lnTo>
                    <a:pt x="104978" y="21018"/>
                  </a:lnTo>
                  <a:lnTo>
                    <a:pt x="115455" y="14338"/>
                  </a:lnTo>
                  <a:lnTo>
                    <a:pt x="135851" y="12382"/>
                  </a:lnTo>
                  <a:lnTo>
                    <a:pt x="135851" y="5638"/>
                  </a:lnTo>
                  <a:close/>
                </a:path>
                <a:path w="398779" h="259715">
                  <a:moveTo>
                    <a:pt x="398500" y="129857"/>
                  </a:moveTo>
                  <a:lnTo>
                    <a:pt x="389902" y="80276"/>
                  </a:lnTo>
                  <a:lnTo>
                    <a:pt x="365442" y="38887"/>
                  </a:lnTo>
                  <a:lnTo>
                    <a:pt x="356463" y="32245"/>
                  </a:lnTo>
                  <a:lnTo>
                    <a:pt x="356463" y="129857"/>
                  </a:lnTo>
                  <a:lnTo>
                    <a:pt x="352691" y="171615"/>
                  </a:lnTo>
                  <a:lnTo>
                    <a:pt x="339775" y="208965"/>
                  </a:lnTo>
                  <a:lnTo>
                    <a:pt x="315328" y="235839"/>
                  </a:lnTo>
                  <a:lnTo>
                    <a:pt x="276948" y="246151"/>
                  </a:lnTo>
                  <a:lnTo>
                    <a:pt x="238531" y="235839"/>
                  </a:lnTo>
                  <a:lnTo>
                    <a:pt x="214071" y="208965"/>
                  </a:lnTo>
                  <a:lnTo>
                    <a:pt x="201142" y="171615"/>
                  </a:lnTo>
                  <a:lnTo>
                    <a:pt x="197370" y="129857"/>
                  </a:lnTo>
                  <a:lnTo>
                    <a:pt x="201142" y="88087"/>
                  </a:lnTo>
                  <a:lnTo>
                    <a:pt x="214071" y="50723"/>
                  </a:lnTo>
                  <a:lnTo>
                    <a:pt x="238531" y="23837"/>
                  </a:lnTo>
                  <a:lnTo>
                    <a:pt x="276948" y="13525"/>
                  </a:lnTo>
                  <a:lnTo>
                    <a:pt x="315328" y="23837"/>
                  </a:lnTo>
                  <a:lnTo>
                    <a:pt x="339775" y="50723"/>
                  </a:lnTo>
                  <a:lnTo>
                    <a:pt x="352691" y="88087"/>
                  </a:lnTo>
                  <a:lnTo>
                    <a:pt x="356463" y="129857"/>
                  </a:lnTo>
                  <a:lnTo>
                    <a:pt x="356463" y="32245"/>
                  </a:lnTo>
                  <a:lnTo>
                    <a:pt x="331177" y="13525"/>
                  </a:lnTo>
                  <a:lnTo>
                    <a:pt x="327126" y="10528"/>
                  </a:lnTo>
                  <a:lnTo>
                    <a:pt x="276948" y="0"/>
                  </a:lnTo>
                  <a:lnTo>
                    <a:pt x="226758" y="10528"/>
                  </a:lnTo>
                  <a:lnTo>
                    <a:pt x="188417" y="38887"/>
                  </a:lnTo>
                  <a:lnTo>
                    <a:pt x="163957" y="80276"/>
                  </a:lnTo>
                  <a:lnTo>
                    <a:pt x="155346" y="129857"/>
                  </a:lnTo>
                  <a:lnTo>
                    <a:pt x="163957" y="179412"/>
                  </a:lnTo>
                  <a:lnTo>
                    <a:pt x="188417" y="220776"/>
                  </a:lnTo>
                  <a:lnTo>
                    <a:pt x="226758" y="249135"/>
                  </a:lnTo>
                  <a:lnTo>
                    <a:pt x="276948" y="259651"/>
                  </a:lnTo>
                  <a:lnTo>
                    <a:pt x="327126" y="249135"/>
                  </a:lnTo>
                  <a:lnTo>
                    <a:pt x="331152" y="246151"/>
                  </a:lnTo>
                  <a:lnTo>
                    <a:pt x="365442" y="220776"/>
                  </a:lnTo>
                  <a:lnTo>
                    <a:pt x="389902" y="179412"/>
                  </a:lnTo>
                  <a:lnTo>
                    <a:pt x="398500" y="129857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9" name="object 7">
            <a:extLst>
              <a:ext uri="{FF2B5EF4-FFF2-40B4-BE49-F238E27FC236}">
                <a16:creationId xmlns:a16="http://schemas.microsoft.com/office/drawing/2014/main" id="{6D0D389E-7569-594C-9E01-50E36F9157F9}"/>
              </a:ext>
            </a:extLst>
          </p:cNvPr>
          <p:cNvGrpSpPr/>
          <p:nvPr userDrawn="1"/>
        </p:nvGrpSpPr>
        <p:grpSpPr>
          <a:xfrm>
            <a:off x="6715206" y="10000343"/>
            <a:ext cx="2285365" cy="259715"/>
            <a:chOff x="6715206" y="10000343"/>
            <a:chExt cx="2285365" cy="259715"/>
          </a:xfrm>
        </p:grpSpPr>
        <p:sp>
          <p:nvSpPr>
            <p:cNvPr id="60" name="object 8">
              <a:extLst>
                <a:ext uri="{FF2B5EF4-FFF2-40B4-BE49-F238E27FC236}">
                  <a16:creationId xmlns:a16="http://schemas.microsoft.com/office/drawing/2014/main" id="{8E0D28CE-DD3C-F44E-8578-4A41A92AD02C}"/>
                </a:ext>
              </a:extLst>
            </p:cNvPr>
            <p:cNvSpPr/>
            <p:nvPr/>
          </p:nvSpPr>
          <p:spPr>
            <a:xfrm>
              <a:off x="6715201" y="10005986"/>
              <a:ext cx="545465" cy="254635"/>
            </a:xfrm>
            <a:custGeom>
              <a:avLst/>
              <a:gdLst/>
              <a:ahLst/>
              <a:cxnLst/>
              <a:rect l="l" t="t" r="r" b="b"/>
              <a:pathLst>
                <a:path w="545465" h="254634">
                  <a:moveTo>
                    <a:pt x="263804" y="0"/>
                  </a:moveTo>
                  <a:lnTo>
                    <a:pt x="177088" y="0"/>
                  </a:lnTo>
                  <a:lnTo>
                    <a:pt x="177088" y="6743"/>
                  </a:lnTo>
                  <a:lnTo>
                    <a:pt x="197485" y="8699"/>
                  </a:lnTo>
                  <a:lnTo>
                    <a:pt x="207962" y="15379"/>
                  </a:lnTo>
                  <a:lnTo>
                    <a:pt x="211810" y="27965"/>
                  </a:lnTo>
                  <a:lnTo>
                    <a:pt x="212369" y="47663"/>
                  </a:lnTo>
                  <a:lnTo>
                    <a:pt x="212369" y="139954"/>
                  </a:lnTo>
                  <a:lnTo>
                    <a:pt x="207302" y="192189"/>
                  </a:lnTo>
                  <a:lnTo>
                    <a:pt x="171323" y="230581"/>
                  </a:lnTo>
                  <a:lnTo>
                    <a:pt x="134696" y="237909"/>
                  </a:lnTo>
                  <a:lnTo>
                    <a:pt x="116382" y="235762"/>
                  </a:lnTo>
                  <a:lnTo>
                    <a:pt x="76530" y="201866"/>
                  </a:lnTo>
                  <a:lnTo>
                    <a:pt x="70827" y="159664"/>
                  </a:lnTo>
                  <a:lnTo>
                    <a:pt x="70523" y="146710"/>
                  </a:lnTo>
                  <a:lnTo>
                    <a:pt x="70523" y="47663"/>
                  </a:lnTo>
                  <a:lnTo>
                    <a:pt x="71069" y="27965"/>
                  </a:lnTo>
                  <a:lnTo>
                    <a:pt x="74930" y="15379"/>
                  </a:lnTo>
                  <a:lnTo>
                    <a:pt x="85407" y="8699"/>
                  </a:lnTo>
                  <a:lnTo>
                    <a:pt x="105803" y="6743"/>
                  </a:lnTo>
                  <a:lnTo>
                    <a:pt x="105803" y="0"/>
                  </a:lnTo>
                  <a:lnTo>
                    <a:pt x="0" y="0"/>
                  </a:lnTo>
                  <a:lnTo>
                    <a:pt x="0" y="6743"/>
                  </a:lnTo>
                  <a:lnTo>
                    <a:pt x="20370" y="8699"/>
                  </a:lnTo>
                  <a:lnTo>
                    <a:pt x="30835" y="15379"/>
                  </a:lnTo>
                  <a:lnTo>
                    <a:pt x="34696" y="27965"/>
                  </a:lnTo>
                  <a:lnTo>
                    <a:pt x="35242" y="47663"/>
                  </a:lnTo>
                  <a:lnTo>
                    <a:pt x="35242" y="159473"/>
                  </a:lnTo>
                  <a:lnTo>
                    <a:pt x="39306" y="194983"/>
                  </a:lnTo>
                  <a:lnTo>
                    <a:pt x="54203" y="225183"/>
                  </a:lnTo>
                  <a:lnTo>
                    <a:pt x="84023" y="246164"/>
                  </a:lnTo>
                  <a:lnTo>
                    <a:pt x="132842" y="254025"/>
                  </a:lnTo>
                  <a:lnTo>
                    <a:pt x="180695" y="245402"/>
                  </a:lnTo>
                  <a:lnTo>
                    <a:pt x="209931" y="223062"/>
                  </a:lnTo>
                  <a:lnTo>
                    <a:pt x="224523" y="192290"/>
                  </a:lnTo>
                  <a:lnTo>
                    <a:pt x="228498" y="158343"/>
                  </a:lnTo>
                  <a:lnTo>
                    <a:pt x="228498" y="47663"/>
                  </a:lnTo>
                  <a:lnTo>
                    <a:pt x="229044" y="27965"/>
                  </a:lnTo>
                  <a:lnTo>
                    <a:pt x="232905" y="15379"/>
                  </a:lnTo>
                  <a:lnTo>
                    <a:pt x="243395" y="8699"/>
                  </a:lnTo>
                  <a:lnTo>
                    <a:pt x="263804" y="6743"/>
                  </a:lnTo>
                  <a:lnTo>
                    <a:pt x="263804" y="0"/>
                  </a:lnTo>
                  <a:close/>
                </a:path>
                <a:path w="545465" h="254634">
                  <a:moveTo>
                    <a:pt x="545236" y="0"/>
                  </a:moveTo>
                  <a:lnTo>
                    <a:pt x="458520" y="0"/>
                  </a:lnTo>
                  <a:lnTo>
                    <a:pt x="458520" y="6743"/>
                  </a:lnTo>
                  <a:lnTo>
                    <a:pt x="478917" y="8699"/>
                  </a:lnTo>
                  <a:lnTo>
                    <a:pt x="489394" y="15367"/>
                  </a:lnTo>
                  <a:lnTo>
                    <a:pt x="493242" y="27965"/>
                  </a:lnTo>
                  <a:lnTo>
                    <a:pt x="493801" y="47663"/>
                  </a:lnTo>
                  <a:lnTo>
                    <a:pt x="493801" y="185737"/>
                  </a:lnTo>
                  <a:lnTo>
                    <a:pt x="493039" y="185737"/>
                  </a:lnTo>
                  <a:lnTo>
                    <a:pt x="341858" y="0"/>
                  </a:lnTo>
                  <a:lnTo>
                    <a:pt x="274307" y="0"/>
                  </a:lnTo>
                  <a:lnTo>
                    <a:pt x="274307" y="6743"/>
                  </a:lnTo>
                  <a:lnTo>
                    <a:pt x="290690" y="8420"/>
                  </a:lnTo>
                  <a:lnTo>
                    <a:pt x="303237" y="13360"/>
                  </a:lnTo>
                  <a:lnTo>
                    <a:pt x="313613" y="21475"/>
                  </a:lnTo>
                  <a:lnTo>
                    <a:pt x="323456" y="32639"/>
                  </a:lnTo>
                  <a:lnTo>
                    <a:pt x="323456" y="200736"/>
                  </a:lnTo>
                  <a:lnTo>
                    <a:pt x="322897" y="220421"/>
                  </a:lnTo>
                  <a:lnTo>
                    <a:pt x="319049" y="233006"/>
                  </a:lnTo>
                  <a:lnTo>
                    <a:pt x="308571" y="239687"/>
                  </a:lnTo>
                  <a:lnTo>
                    <a:pt x="288188" y="241642"/>
                  </a:lnTo>
                  <a:lnTo>
                    <a:pt x="288188" y="248399"/>
                  </a:lnTo>
                  <a:lnTo>
                    <a:pt x="374865" y="248399"/>
                  </a:lnTo>
                  <a:lnTo>
                    <a:pt x="374865" y="241642"/>
                  </a:lnTo>
                  <a:lnTo>
                    <a:pt x="354469" y="239687"/>
                  </a:lnTo>
                  <a:lnTo>
                    <a:pt x="343992" y="233006"/>
                  </a:lnTo>
                  <a:lnTo>
                    <a:pt x="340131" y="220421"/>
                  </a:lnTo>
                  <a:lnTo>
                    <a:pt x="339585" y="200736"/>
                  </a:lnTo>
                  <a:lnTo>
                    <a:pt x="339585" y="52895"/>
                  </a:lnTo>
                  <a:lnTo>
                    <a:pt x="340347" y="52895"/>
                  </a:lnTo>
                  <a:lnTo>
                    <a:pt x="503186" y="252552"/>
                  </a:lnTo>
                  <a:lnTo>
                    <a:pt x="509943" y="252552"/>
                  </a:lnTo>
                  <a:lnTo>
                    <a:pt x="509943" y="47663"/>
                  </a:lnTo>
                  <a:lnTo>
                    <a:pt x="510489" y="27965"/>
                  </a:lnTo>
                  <a:lnTo>
                    <a:pt x="514350" y="15367"/>
                  </a:lnTo>
                  <a:lnTo>
                    <a:pt x="524827" y="8699"/>
                  </a:lnTo>
                  <a:lnTo>
                    <a:pt x="545236" y="6743"/>
                  </a:lnTo>
                  <a:lnTo>
                    <a:pt x="545236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9">
              <a:extLst>
                <a:ext uri="{FF2B5EF4-FFF2-40B4-BE49-F238E27FC236}">
                  <a16:creationId xmlns:a16="http://schemas.microsoft.com/office/drawing/2014/main" id="{B148D3C3-2A37-3044-BBDA-F22616AF59E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78053" y="10005980"/>
              <a:ext cx="105778" cy="248399"/>
            </a:xfrm>
            <a:prstGeom prst="rect">
              <a:avLst/>
            </a:prstGeom>
          </p:spPr>
        </p:pic>
        <p:sp>
          <p:nvSpPr>
            <p:cNvPr id="62" name="object 10">
              <a:extLst>
                <a:ext uri="{FF2B5EF4-FFF2-40B4-BE49-F238E27FC236}">
                  <a16:creationId xmlns:a16="http://schemas.microsoft.com/office/drawing/2014/main" id="{3D2A6F24-1A3F-5D49-BE5C-7743C32E89D7}"/>
                </a:ext>
              </a:extLst>
            </p:cNvPr>
            <p:cNvSpPr/>
            <p:nvPr/>
          </p:nvSpPr>
          <p:spPr>
            <a:xfrm>
              <a:off x="7401114" y="10005983"/>
              <a:ext cx="263525" cy="254635"/>
            </a:xfrm>
            <a:custGeom>
              <a:avLst/>
              <a:gdLst/>
              <a:ahLst/>
              <a:cxnLst/>
              <a:rect l="l" t="t" r="r" b="b"/>
              <a:pathLst>
                <a:path w="263525" h="254634">
                  <a:moveTo>
                    <a:pt x="263029" y="0"/>
                  </a:moveTo>
                  <a:lnTo>
                    <a:pt x="186524" y="0"/>
                  </a:lnTo>
                  <a:lnTo>
                    <a:pt x="186524" y="6743"/>
                  </a:lnTo>
                  <a:lnTo>
                    <a:pt x="195210" y="8260"/>
                  </a:lnTo>
                  <a:lnTo>
                    <a:pt x="203720" y="11495"/>
                  </a:lnTo>
                  <a:lnTo>
                    <a:pt x="210192" y="17046"/>
                  </a:lnTo>
                  <a:lnTo>
                    <a:pt x="212763" y="25514"/>
                  </a:lnTo>
                  <a:lnTo>
                    <a:pt x="211601" y="32560"/>
                  </a:lnTo>
                  <a:lnTo>
                    <a:pt x="208822" y="41649"/>
                  </a:lnTo>
                  <a:lnTo>
                    <a:pt x="205487" y="50738"/>
                  </a:lnTo>
                  <a:lnTo>
                    <a:pt x="202653" y="57784"/>
                  </a:lnTo>
                  <a:lnTo>
                    <a:pt x="145592" y="197738"/>
                  </a:lnTo>
                  <a:lnTo>
                    <a:pt x="77781" y="40757"/>
                  </a:lnTo>
                  <a:lnTo>
                    <a:pt x="75051" y="32270"/>
                  </a:lnTo>
                  <a:lnTo>
                    <a:pt x="73939" y="24383"/>
                  </a:lnTo>
                  <a:lnTo>
                    <a:pt x="76641" y="15191"/>
                  </a:lnTo>
                  <a:lnTo>
                    <a:pt x="83459" y="10220"/>
                  </a:lnTo>
                  <a:lnTo>
                    <a:pt x="92461" y="7921"/>
                  </a:lnTo>
                  <a:lnTo>
                    <a:pt x="101714" y="6743"/>
                  </a:lnTo>
                  <a:lnTo>
                    <a:pt x="101714" y="0"/>
                  </a:lnTo>
                  <a:lnTo>
                    <a:pt x="0" y="0"/>
                  </a:lnTo>
                  <a:lnTo>
                    <a:pt x="0" y="6743"/>
                  </a:lnTo>
                  <a:lnTo>
                    <a:pt x="16789" y="10182"/>
                  </a:lnTo>
                  <a:lnTo>
                    <a:pt x="27392" y="17632"/>
                  </a:lnTo>
                  <a:lnTo>
                    <a:pt x="34620" y="29023"/>
                  </a:lnTo>
                  <a:lnTo>
                    <a:pt x="132473" y="254025"/>
                  </a:lnTo>
                  <a:lnTo>
                    <a:pt x="139230" y="254025"/>
                  </a:lnTo>
                  <a:lnTo>
                    <a:pt x="224053" y="46913"/>
                  </a:lnTo>
                  <a:lnTo>
                    <a:pt x="248408" y="11275"/>
                  </a:lnTo>
                  <a:lnTo>
                    <a:pt x="263029" y="6743"/>
                  </a:lnTo>
                  <a:lnTo>
                    <a:pt x="263029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11">
              <a:extLst>
                <a:ext uri="{FF2B5EF4-FFF2-40B4-BE49-F238E27FC236}">
                  <a16:creationId xmlns:a16="http://schemas.microsoft.com/office/drawing/2014/main" id="{89AF518C-FA6F-E24F-9180-1D0B1822175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79158" y="10005981"/>
              <a:ext cx="213525" cy="248399"/>
            </a:xfrm>
            <a:prstGeom prst="rect">
              <a:avLst/>
            </a:prstGeom>
          </p:spPr>
        </p:pic>
        <p:pic>
          <p:nvPicPr>
            <p:cNvPr id="64" name="object 12">
              <a:extLst>
                <a:ext uri="{FF2B5EF4-FFF2-40B4-BE49-F238E27FC236}">
                  <a16:creationId xmlns:a16="http://schemas.microsoft.com/office/drawing/2014/main" id="{922C9595-3EED-484B-B303-E713C984BF8C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912185" y="10005974"/>
              <a:ext cx="246900" cy="248399"/>
            </a:xfrm>
            <a:prstGeom prst="rect">
              <a:avLst/>
            </a:prstGeom>
          </p:spPr>
        </p:pic>
        <p:sp>
          <p:nvSpPr>
            <p:cNvPr id="65" name="object 13">
              <a:extLst>
                <a:ext uri="{FF2B5EF4-FFF2-40B4-BE49-F238E27FC236}">
                  <a16:creationId xmlns:a16="http://schemas.microsoft.com/office/drawing/2014/main" id="{DF575CEB-9184-AA4C-A163-E28AB045F977}"/>
                </a:ext>
              </a:extLst>
            </p:cNvPr>
            <p:cNvSpPr/>
            <p:nvPr/>
          </p:nvSpPr>
          <p:spPr>
            <a:xfrm>
              <a:off x="8183488" y="10000343"/>
              <a:ext cx="165100" cy="259715"/>
            </a:xfrm>
            <a:custGeom>
              <a:avLst/>
              <a:gdLst/>
              <a:ahLst/>
              <a:cxnLst/>
              <a:rect l="l" t="t" r="r" b="b"/>
              <a:pathLst>
                <a:path w="165100" h="259715">
                  <a:moveTo>
                    <a:pt x="148208" y="0"/>
                  </a:moveTo>
                  <a:lnTo>
                    <a:pt x="141439" y="0"/>
                  </a:lnTo>
                  <a:lnTo>
                    <a:pt x="139966" y="7505"/>
                  </a:lnTo>
                  <a:lnTo>
                    <a:pt x="137706" y="14262"/>
                  </a:lnTo>
                  <a:lnTo>
                    <a:pt x="123837" y="14262"/>
                  </a:lnTo>
                  <a:lnTo>
                    <a:pt x="116687" y="10515"/>
                  </a:lnTo>
                  <a:lnTo>
                    <a:pt x="100141" y="4441"/>
                  </a:lnTo>
                  <a:lnTo>
                    <a:pt x="92113" y="2163"/>
                  </a:lnTo>
                  <a:lnTo>
                    <a:pt x="83246" y="588"/>
                  </a:lnTo>
                  <a:lnTo>
                    <a:pt x="73545" y="0"/>
                  </a:lnTo>
                  <a:lnTo>
                    <a:pt x="45578" y="4997"/>
                  </a:lnTo>
                  <a:lnTo>
                    <a:pt x="22128" y="18861"/>
                  </a:lnTo>
                  <a:lnTo>
                    <a:pt x="5999" y="39899"/>
                  </a:lnTo>
                  <a:lnTo>
                    <a:pt x="0" y="66421"/>
                  </a:lnTo>
                  <a:lnTo>
                    <a:pt x="13736" y="103836"/>
                  </a:lnTo>
                  <a:lnTo>
                    <a:pt x="46492" y="130697"/>
                  </a:lnTo>
                  <a:lnTo>
                    <a:pt x="85587" y="152661"/>
                  </a:lnTo>
                  <a:lnTo>
                    <a:pt x="118343" y="175384"/>
                  </a:lnTo>
                  <a:lnTo>
                    <a:pt x="132079" y="204520"/>
                  </a:lnTo>
                  <a:lnTo>
                    <a:pt x="127873" y="222407"/>
                  </a:lnTo>
                  <a:lnTo>
                    <a:pt x="116735" y="235050"/>
                  </a:lnTo>
                  <a:lnTo>
                    <a:pt x="100886" y="242555"/>
                  </a:lnTo>
                  <a:lnTo>
                    <a:pt x="82549" y="245033"/>
                  </a:lnTo>
                  <a:lnTo>
                    <a:pt x="62507" y="242452"/>
                  </a:lnTo>
                  <a:lnTo>
                    <a:pt x="39577" y="232271"/>
                  </a:lnTo>
                  <a:lnTo>
                    <a:pt x="19751" y="210834"/>
                  </a:lnTo>
                  <a:lnTo>
                    <a:pt x="9016" y="174485"/>
                  </a:lnTo>
                  <a:lnTo>
                    <a:pt x="2247" y="174485"/>
                  </a:lnTo>
                  <a:lnTo>
                    <a:pt x="2247" y="259664"/>
                  </a:lnTo>
                  <a:lnTo>
                    <a:pt x="9016" y="259664"/>
                  </a:lnTo>
                  <a:lnTo>
                    <a:pt x="9740" y="252145"/>
                  </a:lnTo>
                  <a:lnTo>
                    <a:pt x="11633" y="245795"/>
                  </a:lnTo>
                  <a:lnTo>
                    <a:pt x="20269" y="245795"/>
                  </a:lnTo>
                  <a:lnTo>
                    <a:pt x="26792" y="246376"/>
                  </a:lnTo>
                  <a:lnTo>
                    <a:pt x="33148" y="247905"/>
                  </a:lnTo>
                  <a:lnTo>
                    <a:pt x="54729" y="255238"/>
                  </a:lnTo>
                  <a:lnTo>
                    <a:pt x="63769" y="257511"/>
                  </a:lnTo>
                  <a:lnTo>
                    <a:pt x="74214" y="259079"/>
                  </a:lnTo>
                  <a:lnTo>
                    <a:pt x="86283" y="259664"/>
                  </a:lnTo>
                  <a:lnTo>
                    <a:pt x="118649" y="253951"/>
                  </a:lnTo>
                  <a:lnTo>
                    <a:pt x="143381" y="238458"/>
                  </a:lnTo>
                  <a:lnTo>
                    <a:pt x="159176" y="215655"/>
                  </a:lnTo>
                  <a:lnTo>
                    <a:pt x="164731" y="188010"/>
                  </a:lnTo>
                  <a:lnTo>
                    <a:pt x="150604" y="150761"/>
                  </a:lnTo>
                  <a:lnTo>
                    <a:pt x="116916" y="123837"/>
                  </a:lnTo>
                  <a:lnTo>
                    <a:pt x="76707" y="102067"/>
                  </a:lnTo>
                  <a:lnTo>
                    <a:pt x="43019" y="80279"/>
                  </a:lnTo>
                  <a:lnTo>
                    <a:pt x="28892" y="53301"/>
                  </a:lnTo>
                  <a:lnTo>
                    <a:pt x="32626" y="37760"/>
                  </a:lnTo>
                  <a:lnTo>
                    <a:pt x="42444" y="25522"/>
                  </a:lnTo>
                  <a:lnTo>
                    <a:pt x="56276" y="17506"/>
                  </a:lnTo>
                  <a:lnTo>
                    <a:pt x="72047" y="14630"/>
                  </a:lnTo>
                  <a:lnTo>
                    <a:pt x="99923" y="20229"/>
                  </a:lnTo>
                  <a:lnTo>
                    <a:pt x="121231" y="35502"/>
                  </a:lnTo>
                  <a:lnTo>
                    <a:pt x="135294" y="58167"/>
                  </a:lnTo>
                  <a:lnTo>
                    <a:pt x="141439" y="85940"/>
                  </a:lnTo>
                  <a:lnTo>
                    <a:pt x="148208" y="85940"/>
                  </a:lnTo>
                  <a:lnTo>
                    <a:pt x="148208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14">
              <a:extLst>
                <a:ext uri="{FF2B5EF4-FFF2-40B4-BE49-F238E27FC236}">
                  <a16:creationId xmlns:a16="http://schemas.microsoft.com/office/drawing/2014/main" id="{DD9F9442-6DD2-7843-BBD0-638D2D2CA20D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380845" y="10005980"/>
              <a:ext cx="105841" cy="248399"/>
            </a:xfrm>
            <a:prstGeom prst="rect">
              <a:avLst/>
            </a:prstGeom>
          </p:spPr>
        </p:pic>
        <p:pic>
          <p:nvPicPr>
            <p:cNvPr id="67" name="object 15">
              <a:extLst>
                <a:ext uri="{FF2B5EF4-FFF2-40B4-BE49-F238E27FC236}">
                  <a16:creationId xmlns:a16="http://schemas.microsoft.com/office/drawing/2014/main" id="{64D36CC8-D1BA-A642-A717-0A57F385868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510685" y="10005980"/>
              <a:ext cx="207886" cy="248399"/>
            </a:xfrm>
            <a:prstGeom prst="rect">
              <a:avLst/>
            </a:prstGeom>
          </p:spPr>
        </p:pic>
        <p:sp>
          <p:nvSpPr>
            <p:cNvPr id="68" name="object 16">
              <a:extLst>
                <a:ext uri="{FF2B5EF4-FFF2-40B4-BE49-F238E27FC236}">
                  <a16:creationId xmlns:a16="http://schemas.microsoft.com/office/drawing/2014/main" id="{27AA1427-7725-0545-B93E-4F170595F4A8}"/>
                </a:ext>
              </a:extLst>
            </p:cNvPr>
            <p:cNvSpPr/>
            <p:nvPr/>
          </p:nvSpPr>
          <p:spPr>
            <a:xfrm>
              <a:off x="8738083" y="10005984"/>
              <a:ext cx="262255" cy="248920"/>
            </a:xfrm>
            <a:custGeom>
              <a:avLst/>
              <a:gdLst/>
              <a:ahLst/>
              <a:cxnLst/>
              <a:rect l="l" t="t" r="r" b="b"/>
              <a:pathLst>
                <a:path w="262254" h="248920">
                  <a:moveTo>
                    <a:pt x="261912" y="0"/>
                  </a:moveTo>
                  <a:lnTo>
                    <a:pt x="175221" y="0"/>
                  </a:lnTo>
                  <a:lnTo>
                    <a:pt x="175221" y="6743"/>
                  </a:lnTo>
                  <a:lnTo>
                    <a:pt x="185007" y="7605"/>
                  </a:lnTo>
                  <a:lnTo>
                    <a:pt x="193000" y="10544"/>
                  </a:lnTo>
                  <a:lnTo>
                    <a:pt x="198390" y="16087"/>
                  </a:lnTo>
                  <a:lnTo>
                    <a:pt x="200367" y="24765"/>
                  </a:lnTo>
                  <a:lnTo>
                    <a:pt x="198890" y="31978"/>
                  </a:lnTo>
                  <a:lnTo>
                    <a:pt x="195303" y="39962"/>
                  </a:lnTo>
                  <a:lnTo>
                    <a:pt x="190873" y="47662"/>
                  </a:lnTo>
                  <a:lnTo>
                    <a:pt x="186867" y="54025"/>
                  </a:lnTo>
                  <a:lnTo>
                    <a:pt x="140703" y="126809"/>
                  </a:lnTo>
                  <a:lnTo>
                    <a:pt x="85547" y="41643"/>
                  </a:lnTo>
                  <a:lnTo>
                    <a:pt x="82575" y="36766"/>
                  </a:lnTo>
                  <a:lnTo>
                    <a:pt x="77292" y="29273"/>
                  </a:lnTo>
                  <a:lnTo>
                    <a:pt x="77292" y="23266"/>
                  </a:lnTo>
                  <a:lnTo>
                    <a:pt x="79752" y="14828"/>
                  </a:lnTo>
                  <a:lnTo>
                    <a:pt x="86261" y="9799"/>
                  </a:lnTo>
                  <a:lnTo>
                    <a:pt x="95508" y="7373"/>
                  </a:lnTo>
                  <a:lnTo>
                    <a:pt x="106184" y="6743"/>
                  </a:lnTo>
                  <a:lnTo>
                    <a:pt x="106184" y="0"/>
                  </a:lnTo>
                  <a:lnTo>
                    <a:pt x="0" y="0"/>
                  </a:lnTo>
                  <a:lnTo>
                    <a:pt x="0" y="6743"/>
                  </a:lnTo>
                  <a:lnTo>
                    <a:pt x="9749" y="8310"/>
                  </a:lnTo>
                  <a:lnTo>
                    <a:pt x="19418" y="12798"/>
                  </a:lnTo>
                  <a:lnTo>
                    <a:pt x="28382" y="19891"/>
                  </a:lnTo>
                  <a:lnTo>
                    <a:pt x="36017" y="29273"/>
                  </a:lnTo>
                  <a:lnTo>
                    <a:pt x="112953" y="146354"/>
                  </a:lnTo>
                  <a:lnTo>
                    <a:pt x="112953" y="200736"/>
                  </a:lnTo>
                  <a:lnTo>
                    <a:pt x="112402" y="220425"/>
                  </a:lnTo>
                  <a:lnTo>
                    <a:pt x="108540" y="233010"/>
                  </a:lnTo>
                  <a:lnTo>
                    <a:pt x="98059" y="239683"/>
                  </a:lnTo>
                  <a:lnTo>
                    <a:pt x="77647" y="241642"/>
                  </a:lnTo>
                  <a:lnTo>
                    <a:pt x="77647" y="248399"/>
                  </a:lnTo>
                  <a:lnTo>
                    <a:pt x="183476" y="248399"/>
                  </a:lnTo>
                  <a:lnTo>
                    <a:pt x="183476" y="241642"/>
                  </a:lnTo>
                  <a:lnTo>
                    <a:pt x="163087" y="239683"/>
                  </a:lnTo>
                  <a:lnTo>
                    <a:pt x="152617" y="233010"/>
                  </a:lnTo>
                  <a:lnTo>
                    <a:pt x="148760" y="220425"/>
                  </a:lnTo>
                  <a:lnTo>
                    <a:pt x="148209" y="200736"/>
                  </a:lnTo>
                  <a:lnTo>
                    <a:pt x="148209" y="142951"/>
                  </a:lnTo>
                  <a:lnTo>
                    <a:pt x="211239" y="43510"/>
                  </a:lnTo>
                  <a:lnTo>
                    <a:pt x="245659" y="9641"/>
                  </a:lnTo>
                  <a:lnTo>
                    <a:pt x="261912" y="6743"/>
                  </a:lnTo>
                  <a:lnTo>
                    <a:pt x="261912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17">
            <a:extLst>
              <a:ext uri="{FF2B5EF4-FFF2-40B4-BE49-F238E27FC236}">
                <a16:creationId xmlns:a16="http://schemas.microsoft.com/office/drawing/2014/main" id="{AD9C7418-200C-1F41-9556-03EA990610E5}"/>
              </a:ext>
            </a:extLst>
          </p:cNvPr>
          <p:cNvSpPr/>
          <p:nvPr userDrawn="1"/>
        </p:nvSpPr>
        <p:spPr>
          <a:xfrm>
            <a:off x="540005" y="9612425"/>
            <a:ext cx="429259" cy="473709"/>
          </a:xfrm>
          <a:custGeom>
            <a:avLst/>
            <a:gdLst/>
            <a:ahLst/>
            <a:cxnLst/>
            <a:rect l="l" t="t" r="r" b="b"/>
            <a:pathLst>
              <a:path w="429259" h="473709">
                <a:moveTo>
                  <a:pt x="429107" y="0"/>
                </a:moveTo>
                <a:lnTo>
                  <a:pt x="337959" y="0"/>
                </a:lnTo>
                <a:lnTo>
                  <a:pt x="214884" y="256133"/>
                </a:lnTo>
                <a:lnTo>
                  <a:pt x="91135" y="0"/>
                </a:lnTo>
                <a:lnTo>
                  <a:pt x="0" y="0"/>
                </a:lnTo>
                <a:lnTo>
                  <a:pt x="0" y="473684"/>
                </a:lnTo>
                <a:lnTo>
                  <a:pt x="92468" y="473684"/>
                </a:lnTo>
                <a:lnTo>
                  <a:pt x="92468" y="197586"/>
                </a:lnTo>
                <a:lnTo>
                  <a:pt x="183616" y="377215"/>
                </a:lnTo>
                <a:lnTo>
                  <a:pt x="246151" y="377215"/>
                </a:lnTo>
                <a:lnTo>
                  <a:pt x="336626" y="197586"/>
                </a:lnTo>
                <a:lnTo>
                  <a:pt x="336626" y="473684"/>
                </a:lnTo>
                <a:lnTo>
                  <a:pt x="429107" y="473684"/>
                </a:lnTo>
                <a:lnTo>
                  <a:pt x="42910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18">
            <a:extLst>
              <a:ext uri="{FF2B5EF4-FFF2-40B4-BE49-F238E27FC236}">
                <a16:creationId xmlns:a16="http://schemas.microsoft.com/office/drawing/2014/main" id="{324FF231-FF39-6040-ABCA-BC85FDF9BDAE}"/>
              </a:ext>
            </a:extLst>
          </p:cNvPr>
          <p:cNvSpPr/>
          <p:nvPr userDrawn="1"/>
        </p:nvSpPr>
        <p:spPr>
          <a:xfrm>
            <a:off x="1079525" y="9612400"/>
            <a:ext cx="312420" cy="473709"/>
          </a:xfrm>
          <a:custGeom>
            <a:avLst/>
            <a:gdLst/>
            <a:ahLst/>
            <a:cxnLst/>
            <a:rect l="l" t="t" r="r" b="b"/>
            <a:pathLst>
              <a:path w="312419" h="473709">
                <a:moveTo>
                  <a:pt x="312013" y="0"/>
                </a:moveTo>
                <a:lnTo>
                  <a:pt x="0" y="0"/>
                </a:lnTo>
                <a:lnTo>
                  <a:pt x="0" y="82550"/>
                </a:lnTo>
                <a:lnTo>
                  <a:pt x="0" y="193040"/>
                </a:lnTo>
                <a:lnTo>
                  <a:pt x="0" y="275590"/>
                </a:lnTo>
                <a:lnTo>
                  <a:pt x="0" y="391160"/>
                </a:lnTo>
                <a:lnTo>
                  <a:pt x="0" y="473710"/>
                </a:lnTo>
                <a:lnTo>
                  <a:pt x="312013" y="473710"/>
                </a:lnTo>
                <a:lnTo>
                  <a:pt x="312013" y="391160"/>
                </a:lnTo>
                <a:lnTo>
                  <a:pt x="92468" y="391160"/>
                </a:lnTo>
                <a:lnTo>
                  <a:pt x="92468" y="275590"/>
                </a:lnTo>
                <a:lnTo>
                  <a:pt x="279412" y="275590"/>
                </a:lnTo>
                <a:lnTo>
                  <a:pt x="279412" y="193040"/>
                </a:lnTo>
                <a:lnTo>
                  <a:pt x="92468" y="193040"/>
                </a:lnTo>
                <a:lnTo>
                  <a:pt x="92468" y="82550"/>
                </a:lnTo>
                <a:lnTo>
                  <a:pt x="312013" y="82550"/>
                </a:lnTo>
                <a:lnTo>
                  <a:pt x="31201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19">
            <a:extLst>
              <a:ext uri="{FF2B5EF4-FFF2-40B4-BE49-F238E27FC236}">
                <a16:creationId xmlns:a16="http://schemas.microsoft.com/office/drawing/2014/main" id="{DCCACFC8-58C3-2046-96C0-DAE8810A9BED}"/>
              </a:ext>
            </a:extLst>
          </p:cNvPr>
          <p:cNvSpPr/>
          <p:nvPr userDrawn="1"/>
        </p:nvSpPr>
        <p:spPr>
          <a:xfrm>
            <a:off x="1490294" y="9612426"/>
            <a:ext cx="92710" cy="473709"/>
          </a:xfrm>
          <a:custGeom>
            <a:avLst/>
            <a:gdLst/>
            <a:ahLst/>
            <a:cxnLst/>
            <a:rect l="l" t="t" r="r" b="b"/>
            <a:pathLst>
              <a:path w="92709" h="473709">
                <a:moveTo>
                  <a:pt x="92481" y="0"/>
                </a:moveTo>
                <a:lnTo>
                  <a:pt x="0" y="0"/>
                </a:lnTo>
                <a:lnTo>
                  <a:pt x="0" y="473684"/>
                </a:lnTo>
                <a:lnTo>
                  <a:pt x="92481" y="473684"/>
                </a:lnTo>
                <a:lnTo>
                  <a:pt x="92481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20">
            <a:extLst>
              <a:ext uri="{FF2B5EF4-FFF2-40B4-BE49-F238E27FC236}">
                <a16:creationId xmlns:a16="http://schemas.microsoft.com/office/drawing/2014/main" id="{6D113440-138D-A24B-BF22-9D428A996174}"/>
              </a:ext>
            </a:extLst>
          </p:cNvPr>
          <p:cNvSpPr/>
          <p:nvPr userDrawn="1"/>
        </p:nvSpPr>
        <p:spPr>
          <a:xfrm>
            <a:off x="2513702" y="9910050"/>
            <a:ext cx="59690" cy="176530"/>
          </a:xfrm>
          <a:custGeom>
            <a:avLst/>
            <a:gdLst/>
            <a:ahLst/>
            <a:cxnLst/>
            <a:rect l="l" t="t" r="r" b="b"/>
            <a:pathLst>
              <a:path w="59689" h="176529">
                <a:moveTo>
                  <a:pt x="34683" y="0"/>
                </a:moveTo>
                <a:lnTo>
                  <a:pt x="0" y="0"/>
                </a:lnTo>
                <a:lnTo>
                  <a:pt x="0" y="136309"/>
                </a:lnTo>
                <a:lnTo>
                  <a:pt x="2317" y="150846"/>
                </a:lnTo>
                <a:lnTo>
                  <a:pt x="9536" y="163585"/>
                </a:lnTo>
                <a:lnTo>
                  <a:pt x="22058" y="172624"/>
                </a:lnTo>
                <a:lnTo>
                  <a:pt x="40284" y="176060"/>
                </a:lnTo>
                <a:lnTo>
                  <a:pt x="59220" y="176060"/>
                </a:lnTo>
                <a:lnTo>
                  <a:pt x="59220" y="145821"/>
                </a:lnTo>
                <a:lnTo>
                  <a:pt x="38417" y="145821"/>
                </a:lnTo>
                <a:lnTo>
                  <a:pt x="34683" y="141274"/>
                </a:lnTo>
                <a:lnTo>
                  <a:pt x="34683" y="69291"/>
                </a:lnTo>
                <a:lnTo>
                  <a:pt x="59220" y="69291"/>
                </a:lnTo>
                <a:lnTo>
                  <a:pt x="59220" y="40779"/>
                </a:lnTo>
                <a:lnTo>
                  <a:pt x="34683" y="40779"/>
                </a:lnTo>
                <a:lnTo>
                  <a:pt x="34683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21">
            <a:extLst>
              <a:ext uri="{FF2B5EF4-FFF2-40B4-BE49-F238E27FC236}">
                <a16:creationId xmlns:a16="http://schemas.microsoft.com/office/drawing/2014/main" id="{1415D086-D3B4-C049-90AA-2942172DC276}"/>
              </a:ext>
            </a:extLst>
          </p:cNvPr>
          <p:cNvSpPr/>
          <p:nvPr userDrawn="1"/>
        </p:nvSpPr>
        <p:spPr>
          <a:xfrm>
            <a:off x="2118428" y="9608203"/>
            <a:ext cx="351155" cy="481965"/>
          </a:xfrm>
          <a:custGeom>
            <a:avLst/>
            <a:gdLst/>
            <a:ahLst/>
            <a:cxnLst/>
            <a:rect l="l" t="t" r="r" b="b"/>
            <a:pathLst>
              <a:path w="351155" h="481965">
                <a:moveTo>
                  <a:pt x="175399" y="0"/>
                </a:moveTo>
                <a:lnTo>
                  <a:pt x="120338" y="6324"/>
                </a:lnTo>
                <a:lnTo>
                  <a:pt x="76077" y="23797"/>
                </a:lnTo>
                <a:lnTo>
                  <a:pt x="42265" y="50164"/>
                </a:lnTo>
                <a:lnTo>
                  <a:pt x="18549" y="83174"/>
                </a:lnTo>
                <a:lnTo>
                  <a:pt x="4578" y="120573"/>
                </a:lnTo>
                <a:lnTo>
                  <a:pt x="0" y="160108"/>
                </a:lnTo>
                <a:lnTo>
                  <a:pt x="0" y="321779"/>
                </a:lnTo>
                <a:lnTo>
                  <a:pt x="4578" y="361310"/>
                </a:lnTo>
                <a:lnTo>
                  <a:pt x="18549" y="398708"/>
                </a:lnTo>
                <a:lnTo>
                  <a:pt x="42265" y="431719"/>
                </a:lnTo>
                <a:lnTo>
                  <a:pt x="76077" y="458088"/>
                </a:lnTo>
                <a:lnTo>
                  <a:pt x="120338" y="475563"/>
                </a:lnTo>
                <a:lnTo>
                  <a:pt x="175399" y="481888"/>
                </a:lnTo>
                <a:lnTo>
                  <a:pt x="230465" y="475563"/>
                </a:lnTo>
                <a:lnTo>
                  <a:pt x="274727" y="458088"/>
                </a:lnTo>
                <a:lnTo>
                  <a:pt x="308538" y="431719"/>
                </a:lnTo>
                <a:lnTo>
                  <a:pt x="331835" y="399287"/>
                </a:lnTo>
                <a:lnTo>
                  <a:pt x="175399" y="399287"/>
                </a:lnTo>
                <a:lnTo>
                  <a:pt x="140392" y="393779"/>
                </a:lnTo>
                <a:lnTo>
                  <a:pt x="114490" y="377966"/>
                </a:lnTo>
                <a:lnTo>
                  <a:pt x="98418" y="352916"/>
                </a:lnTo>
                <a:lnTo>
                  <a:pt x="92900" y="319697"/>
                </a:lnTo>
                <a:lnTo>
                  <a:pt x="92900" y="162178"/>
                </a:lnTo>
                <a:lnTo>
                  <a:pt x="98418" y="128967"/>
                </a:lnTo>
                <a:lnTo>
                  <a:pt x="114490" y="103920"/>
                </a:lnTo>
                <a:lnTo>
                  <a:pt x="140392" y="88109"/>
                </a:lnTo>
                <a:lnTo>
                  <a:pt x="175399" y="82600"/>
                </a:lnTo>
                <a:lnTo>
                  <a:pt x="331839" y="82600"/>
                </a:lnTo>
                <a:lnTo>
                  <a:pt x="308538" y="50164"/>
                </a:lnTo>
                <a:lnTo>
                  <a:pt x="274727" y="23797"/>
                </a:lnTo>
                <a:lnTo>
                  <a:pt x="230465" y="6324"/>
                </a:lnTo>
                <a:lnTo>
                  <a:pt x="175399" y="0"/>
                </a:lnTo>
                <a:close/>
              </a:path>
              <a:path w="351155" h="481965">
                <a:moveTo>
                  <a:pt x="331839" y="82600"/>
                </a:moveTo>
                <a:lnTo>
                  <a:pt x="175399" y="82600"/>
                </a:lnTo>
                <a:lnTo>
                  <a:pt x="210407" y="88109"/>
                </a:lnTo>
                <a:lnTo>
                  <a:pt x="236308" y="103920"/>
                </a:lnTo>
                <a:lnTo>
                  <a:pt x="252380" y="128967"/>
                </a:lnTo>
                <a:lnTo>
                  <a:pt x="257898" y="162178"/>
                </a:lnTo>
                <a:lnTo>
                  <a:pt x="257898" y="319697"/>
                </a:lnTo>
                <a:lnTo>
                  <a:pt x="252380" y="352916"/>
                </a:lnTo>
                <a:lnTo>
                  <a:pt x="236308" y="377966"/>
                </a:lnTo>
                <a:lnTo>
                  <a:pt x="210407" y="393779"/>
                </a:lnTo>
                <a:lnTo>
                  <a:pt x="175399" y="399287"/>
                </a:lnTo>
                <a:lnTo>
                  <a:pt x="331835" y="399287"/>
                </a:lnTo>
                <a:lnTo>
                  <a:pt x="332252" y="398708"/>
                </a:lnTo>
                <a:lnTo>
                  <a:pt x="346221" y="361310"/>
                </a:lnTo>
                <a:lnTo>
                  <a:pt x="350799" y="321779"/>
                </a:lnTo>
                <a:lnTo>
                  <a:pt x="350799" y="160108"/>
                </a:lnTo>
                <a:lnTo>
                  <a:pt x="346221" y="120573"/>
                </a:lnTo>
                <a:lnTo>
                  <a:pt x="332252" y="83174"/>
                </a:lnTo>
                <a:lnTo>
                  <a:pt x="331839" y="8260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4" name="object 22">
            <a:extLst>
              <a:ext uri="{FF2B5EF4-FFF2-40B4-BE49-F238E27FC236}">
                <a16:creationId xmlns:a16="http://schemas.microsoft.com/office/drawing/2014/main" id="{8D52360D-2AA5-534A-92B2-480664E1C87F}"/>
              </a:ext>
            </a:extLst>
          </p:cNvPr>
          <p:cNvPicPr/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2604946" y="9896185"/>
            <a:ext cx="115506" cy="189915"/>
          </a:xfrm>
          <a:prstGeom prst="rect">
            <a:avLst/>
          </a:prstGeom>
        </p:spPr>
      </p:pic>
      <p:grpSp>
        <p:nvGrpSpPr>
          <p:cNvPr id="75" name="object 23">
            <a:extLst>
              <a:ext uri="{FF2B5EF4-FFF2-40B4-BE49-F238E27FC236}">
                <a16:creationId xmlns:a16="http://schemas.microsoft.com/office/drawing/2014/main" id="{5A9AE858-CFD1-B548-B6CA-0ACCBE0D27D6}"/>
              </a:ext>
            </a:extLst>
          </p:cNvPr>
          <p:cNvGrpSpPr/>
          <p:nvPr userDrawn="1"/>
        </p:nvGrpSpPr>
        <p:grpSpPr>
          <a:xfrm>
            <a:off x="1681530" y="9612427"/>
            <a:ext cx="351155" cy="478155"/>
            <a:chOff x="1681530" y="9612427"/>
            <a:chExt cx="351155" cy="478155"/>
          </a:xfrm>
        </p:grpSpPr>
        <p:sp>
          <p:nvSpPr>
            <p:cNvPr id="76" name="object 24">
              <a:extLst>
                <a:ext uri="{FF2B5EF4-FFF2-40B4-BE49-F238E27FC236}">
                  <a16:creationId xmlns:a16="http://schemas.microsoft.com/office/drawing/2014/main" id="{E18092C2-EE38-E944-8AF3-DABA9DC62FE5}"/>
                </a:ext>
              </a:extLst>
            </p:cNvPr>
            <p:cNvSpPr/>
            <p:nvPr/>
          </p:nvSpPr>
          <p:spPr>
            <a:xfrm>
              <a:off x="1681530" y="9612427"/>
              <a:ext cx="175895" cy="288290"/>
            </a:xfrm>
            <a:custGeom>
              <a:avLst/>
              <a:gdLst/>
              <a:ahLst/>
              <a:cxnLst/>
              <a:rect l="l" t="t" r="r" b="b"/>
              <a:pathLst>
                <a:path w="175894" h="288290">
                  <a:moveTo>
                    <a:pt x="175399" y="0"/>
                  </a:moveTo>
                  <a:lnTo>
                    <a:pt x="120333" y="6325"/>
                  </a:lnTo>
                  <a:lnTo>
                    <a:pt x="76072" y="23800"/>
                  </a:lnTo>
                  <a:lnTo>
                    <a:pt x="42260" y="50169"/>
                  </a:lnTo>
                  <a:lnTo>
                    <a:pt x="18547" y="83180"/>
                  </a:lnTo>
                  <a:lnTo>
                    <a:pt x="4577" y="120577"/>
                  </a:lnTo>
                  <a:lnTo>
                    <a:pt x="0" y="160108"/>
                  </a:lnTo>
                  <a:lnTo>
                    <a:pt x="0" y="288277"/>
                  </a:lnTo>
                  <a:lnTo>
                    <a:pt x="92900" y="288277"/>
                  </a:lnTo>
                  <a:lnTo>
                    <a:pt x="92900" y="162179"/>
                  </a:lnTo>
                  <a:lnTo>
                    <a:pt x="98418" y="128967"/>
                  </a:lnTo>
                  <a:lnTo>
                    <a:pt x="114490" y="103920"/>
                  </a:lnTo>
                  <a:lnTo>
                    <a:pt x="140392" y="88109"/>
                  </a:lnTo>
                  <a:lnTo>
                    <a:pt x="175399" y="82600"/>
                  </a:lnTo>
                  <a:lnTo>
                    <a:pt x="175399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25">
              <a:extLst>
                <a:ext uri="{FF2B5EF4-FFF2-40B4-BE49-F238E27FC236}">
                  <a16:creationId xmlns:a16="http://schemas.microsoft.com/office/drawing/2014/main" id="{23F821EC-626A-B844-A699-90DB6D964C69}"/>
                </a:ext>
              </a:extLst>
            </p:cNvPr>
            <p:cNvSpPr/>
            <p:nvPr/>
          </p:nvSpPr>
          <p:spPr>
            <a:xfrm>
              <a:off x="1681532" y="9612427"/>
              <a:ext cx="351155" cy="478155"/>
            </a:xfrm>
            <a:custGeom>
              <a:avLst/>
              <a:gdLst/>
              <a:ahLst/>
              <a:cxnLst/>
              <a:rect l="l" t="t" r="r" b="b"/>
              <a:pathLst>
                <a:path w="351155" h="478154">
                  <a:moveTo>
                    <a:pt x="350799" y="0"/>
                  </a:moveTo>
                  <a:lnTo>
                    <a:pt x="202895" y="0"/>
                  </a:lnTo>
                  <a:lnTo>
                    <a:pt x="202895" y="82600"/>
                  </a:lnTo>
                  <a:lnTo>
                    <a:pt x="257898" y="82600"/>
                  </a:lnTo>
                  <a:lnTo>
                    <a:pt x="257898" y="315480"/>
                  </a:lnTo>
                  <a:lnTo>
                    <a:pt x="252380" y="348692"/>
                  </a:lnTo>
                  <a:lnTo>
                    <a:pt x="236308" y="373738"/>
                  </a:lnTo>
                  <a:lnTo>
                    <a:pt x="210407" y="389550"/>
                  </a:lnTo>
                  <a:lnTo>
                    <a:pt x="175399" y="395058"/>
                  </a:lnTo>
                  <a:lnTo>
                    <a:pt x="140392" y="389550"/>
                  </a:lnTo>
                  <a:lnTo>
                    <a:pt x="114490" y="373738"/>
                  </a:lnTo>
                  <a:lnTo>
                    <a:pt x="98418" y="348692"/>
                  </a:lnTo>
                  <a:lnTo>
                    <a:pt x="92900" y="315480"/>
                  </a:lnTo>
                  <a:lnTo>
                    <a:pt x="92900" y="315785"/>
                  </a:lnTo>
                  <a:lnTo>
                    <a:pt x="0" y="315785"/>
                  </a:lnTo>
                  <a:lnTo>
                    <a:pt x="0" y="317550"/>
                  </a:lnTo>
                  <a:lnTo>
                    <a:pt x="4577" y="357081"/>
                  </a:lnTo>
                  <a:lnTo>
                    <a:pt x="18547" y="394479"/>
                  </a:lnTo>
                  <a:lnTo>
                    <a:pt x="42260" y="427489"/>
                  </a:lnTo>
                  <a:lnTo>
                    <a:pt x="76072" y="453859"/>
                  </a:lnTo>
                  <a:lnTo>
                    <a:pt x="120333" y="471333"/>
                  </a:lnTo>
                  <a:lnTo>
                    <a:pt x="175399" y="477659"/>
                  </a:lnTo>
                  <a:lnTo>
                    <a:pt x="230461" y="471333"/>
                  </a:lnTo>
                  <a:lnTo>
                    <a:pt x="274721" y="453859"/>
                  </a:lnTo>
                  <a:lnTo>
                    <a:pt x="308533" y="427489"/>
                  </a:lnTo>
                  <a:lnTo>
                    <a:pt x="332249" y="394479"/>
                  </a:lnTo>
                  <a:lnTo>
                    <a:pt x="346220" y="357081"/>
                  </a:lnTo>
                  <a:lnTo>
                    <a:pt x="350799" y="317550"/>
                  </a:lnTo>
                  <a:lnTo>
                    <a:pt x="35079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8" name="object 26">
            <a:extLst>
              <a:ext uri="{FF2B5EF4-FFF2-40B4-BE49-F238E27FC236}">
                <a16:creationId xmlns:a16="http://schemas.microsoft.com/office/drawing/2014/main" id="{43E0F681-928C-B94F-9D04-86E468E222A5}"/>
              </a:ext>
            </a:extLst>
          </p:cNvPr>
          <p:cNvGrpSpPr/>
          <p:nvPr userDrawn="1"/>
        </p:nvGrpSpPr>
        <p:grpSpPr>
          <a:xfrm>
            <a:off x="540002" y="10167832"/>
            <a:ext cx="407670" cy="93345"/>
            <a:chOff x="540002" y="10167832"/>
            <a:chExt cx="407670" cy="93345"/>
          </a:xfrm>
        </p:grpSpPr>
        <p:pic>
          <p:nvPicPr>
            <p:cNvPr id="79" name="object 27">
              <a:extLst>
                <a:ext uri="{FF2B5EF4-FFF2-40B4-BE49-F238E27FC236}">
                  <a16:creationId xmlns:a16="http://schemas.microsoft.com/office/drawing/2014/main" id="{58057388-A83F-D547-905C-D048458F556B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40002" y="10168601"/>
              <a:ext cx="82804" cy="91401"/>
            </a:xfrm>
            <a:prstGeom prst="rect">
              <a:avLst/>
            </a:prstGeom>
          </p:spPr>
        </p:pic>
        <p:sp>
          <p:nvSpPr>
            <p:cNvPr id="80" name="object 28">
              <a:extLst>
                <a:ext uri="{FF2B5EF4-FFF2-40B4-BE49-F238E27FC236}">
                  <a16:creationId xmlns:a16="http://schemas.microsoft.com/office/drawing/2014/main" id="{8BA263B9-DA17-5D47-87DF-F4B196A20664}"/>
                </a:ext>
              </a:extLst>
            </p:cNvPr>
            <p:cNvSpPr/>
            <p:nvPr/>
          </p:nvSpPr>
          <p:spPr>
            <a:xfrm>
              <a:off x="656844" y="10168597"/>
              <a:ext cx="192405" cy="92710"/>
            </a:xfrm>
            <a:custGeom>
              <a:avLst/>
              <a:gdLst/>
              <a:ahLst/>
              <a:cxnLst/>
              <a:rect l="l" t="t" r="r" b="b"/>
              <a:pathLst>
                <a:path w="192405" h="92709">
                  <a:moveTo>
                    <a:pt x="60210" y="12"/>
                  </a:moveTo>
                  <a:lnTo>
                    <a:pt x="0" y="12"/>
                  </a:lnTo>
                  <a:lnTo>
                    <a:pt x="0" y="91414"/>
                  </a:lnTo>
                  <a:lnTo>
                    <a:pt x="60210" y="91414"/>
                  </a:lnTo>
                  <a:lnTo>
                    <a:pt x="60210" y="75501"/>
                  </a:lnTo>
                  <a:lnTo>
                    <a:pt x="17843" y="75501"/>
                  </a:lnTo>
                  <a:lnTo>
                    <a:pt x="17843" y="53289"/>
                  </a:lnTo>
                  <a:lnTo>
                    <a:pt x="53924" y="53289"/>
                  </a:lnTo>
                  <a:lnTo>
                    <a:pt x="53924" y="37363"/>
                  </a:lnTo>
                  <a:lnTo>
                    <a:pt x="17843" y="37363"/>
                  </a:lnTo>
                  <a:lnTo>
                    <a:pt x="17843" y="15925"/>
                  </a:lnTo>
                  <a:lnTo>
                    <a:pt x="60210" y="15925"/>
                  </a:lnTo>
                  <a:lnTo>
                    <a:pt x="60210" y="12"/>
                  </a:lnTo>
                  <a:close/>
                </a:path>
                <a:path w="192405" h="92709">
                  <a:moveTo>
                    <a:pt x="112242" y="0"/>
                  </a:moveTo>
                  <a:lnTo>
                    <a:pt x="94399" y="0"/>
                  </a:lnTo>
                  <a:lnTo>
                    <a:pt x="94399" y="91414"/>
                  </a:lnTo>
                  <a:lnTo>
                    <a:pt x="112242" y="91414"/>
                  </a:lnTo>
                  <a:lnTo>
                    <a:pt x="112242" y="0"/>
                  </a:lnTo>
                  <a:close/>
                </a:path>
                <a:path w="192405" h="92709">
                  <a:moveTo>
                    <a:pt x="191846" y="12"/>
                  </a:moveTo>
                  <a:lnTo>
                    <a:pt x="174002" y="12"/>
                  </a:lnTo>
                  <a:lnTo>
                    <a:pt x="174002" y="71132"/>
                  </a:lnTo>
                  <a:lnTo>
                    <a:pt x="168351" y="76263"/>
                  </a:lnTo>
                  <a:lnTo>
                    <a:pt x="153720" y="76263"/>
                  </a:lnTo>
                  <a:lnTo>
                    <a:pt x="150901" y="74079"/>
                  </a:lnTo>
                  <a:lnTo>
                    <a:pt x="147942" y="71132"/>
                  </a:lnTo>
                  <a:lnTo>
                    <a:pt x="136131" y="82816"/>
                  </a:lnTo>
                  <a:lnTo>
                    <a:pt x="142938" y="89611"/>
                  </a:lnTo>
                  <a:lnTo>
                    <a:pt x="149745" y="92189"/>
                  </a:lnTo>
                  <a:lnTo>
                    <a:pt x="159626" y="92189"/>
                  </a:lnTo>
                  <a:lnTo>
                    <a:pt x="171805" y="90208"/>
                  </a:lnTo>
                  <a:lnTo>
                    <a:pt x="182092" y="84340"/>
                  </a:lnTo>
                  <a:lnTo>
                    <a:pt x="189191" y="74688"/>
                  </a:lnTo>
                  <a:lnTo>
                    <a:pt x="191846" y="61379"/>
                  </a:lnTo>
                  <a:lnTo>
                    <a:pt x="191846" y="1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1" name="object 29">
              <a:extLst>
                <a:ext uri="{FF2B5EF4-FFF2-40B4-BE49-F238E27FC236}">
                  <a16:creationId xmlns:a16="http://schemas.microsoft.com/office/drawing/2014/main" id="{335026D1-12B2-DD46-A4DF-CD9B85488B63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79919" y="10167832"/>
              <a:ext cx="67525" cy="92951"/>
            </a:xfrm>
            <a:prstGeom prst="rect">
              <a:avLst/>
            </a:prstGeom>
          </p:spPr>
        </p:pic>
      </p:grpSp>
      <p:grpSp>
        <p:nvGrpSpPr>
          <p:cNvPr id="82" name="object 30">
            <a:extLst>
              <a:ext uri="{FF2B5EF4-FFF2-40B4-BE49-F238E27FC236}">
                <a16:creationId xmlns:a16="http://schemas.microsoft.com/office/drawing/2014/main" id="{E4D77B30-E955-344B-B041-EEB9A191BF3F}"/>
              </a:ext>
            </a:extLst>
          </p:cNvPr>
          <p:cNvGrpSpPr/>
          <p:nvPr userDrawn="1"/>
        </p:nvGrpSpPr>
        <p:grpSpPr>
          <a:xfrm>
            <a:off x="1027474" y="10167828"/>
            <a:ext cx="840740" cy="93345"/>
            <a:chOff x="1027474" y="10167828"/>
            <a:chExt cx="840740" cy="93345"/>
          </a:xfrm>
        </p:grpSpPr>
        <p:pic>
          <p:nvPicPr>
            <p:cNvPr id="83" name="object 31">
              <a:extLst>
                <a:ext uri="{FF2B5EF4-FFF2-40B4-BE49-F238E27FC236}">
                  <a16:creationId xmlns:a16="http://schemas.microsoft.com/office/drawing/2014/main" id="{60CFEE8E-92D6-304D-BDF4-91FE9935E360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27474" y="10168602"/>
              <a:ext cx="67259" cy="92176"/>
            </a:xfrm>
            <a:prstGeom prst="rect">
              <a:avLst/>
            </a:prstGeom>
          </p:spPr>
        </p:pic>
        <p:pic>
          <p:nvPicPr>
            <p:cNvPr id="84" name="object 32">
              <a:extLst>
                <a:ext uri="{FF2B5EF4-FFF2-40B4-BE49-F238E27FC236}">
                  <a16:creationId xmlns:a16="http://schemas.microsoft.com/office/drawing/2014/main" id="{D9669E49-399C-A544-903C-C4E7F20B0494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28793" y="10168601"/>
              <a:ext cx="69964" cy="91401"/>
            </a:xfrm>
            <a:prstGeom prst="rect">
              <a:avLst/>
            </a:prstGeom>
          </p:spPr>
        </p:pic>
        <p:sp>
          <p:nvSpPr>
            <p:cNvPr id="85" name="object 33">
              <a:extLst>
                <a:ext uri="{FF2B5EF4-FFF2-40B4-BE49-F238E27FC236}">
                  <a16:creationId xmlns:a16="http://schemas.microsoft.com/office/drawing/2014/main" id="{C3DFB188-6CC6-1F4C-91B2-735DF54AB100}"/>
                </a:ext>
              </a:extLst>
            </p:cNvPr>
            <p:cNvSpPr/>
            <p:nvPr/>
          </p:nvSpPr>
          <p:spPr>
            <a:xfrm>
              <a:off x="1232801" y="10168597"/>
              <a:ext cx="18415" cy="91440"/>
            </a:xfrm>
            <a:custGeom>
              <a:avLst/>
              <a:gdLst/>
              <a:ahLst/>
              <a:cxnLst/>
              <a:rect l="l" t="t" r="r" b="b"/>
              <a:pathLst>
                <a:path w="18415" h="91440">
                  <a:moveTo>
                    <a:pt x="17843" y="0"/>
                  </a:moveTo>
                  <a:lnTo>
                    <a:pt x="0" y="0"/>
                  </a:lnTo>
                  <a:lnTo>
                    <a:pt x="0" y="91401"/>
                  </a:lnTo>
                  <a:lnTo>
                    <a:pt x="17843" y="91401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" name="object 34">
              <a:extLst>
                <a:ext uri="{FF2B5EF4-FFF2-40B4-BE49-F238E27FC236}">
                  <a16:creationId xmlns:a16="http://schemas.microsoft.com/office/drawing/2014/main" id="{F875323F-0118-3242-9749-F291E7599F2A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277880" y="10168601"/>
              <a:ext cx="73825" cy="91401"/>
            </a:xfrm>
            <a:prstGeom prst="rect">
              <a:avLst/>
            </a:prstGeom>
          </p:spPr>
        </p:pic>
        <p:sp>
          <p:nvSpPr>
            <p:cNvPr id="87" name="object 35">
              <a:extLst>
                <a:ext uri="{FF2B5EF4-FFF2-40B4-BE49-F238E27FC236}">
                  <a16:creationId xmlns:a16="http://schemas.microsoft.com/office/drawing/2014/main" id="{E95E75DA-BBED-9649-8B88-93AA9642669F}"/>
                </a:ext>
              </a:extLst>
            </p:cNvPr>
            <p:cNvSpPr/>
            <p:nvPr/>
          </p:nvSpPr>
          <p:spPr>
            <a:xfrm>
              <a:off x="1378938" y="10168601"/>
              <a:ext cx="60325" cy="91440"/>
            </a:xfrm>
            <a:custGeom>
              <a:avLst/>
              <a:gdLst/>
              <a:ahLst/>
              <a:cxnLst/>
              <a:rect l="l" t="t" r="r" b="b"/>
              <a:pathLst>
                <a:path w="60325" h="91440">
                  <a:moveTo>
                    <a:pt x="60210" y="0"/>
                  </a:moveTo>
                  <a:lnTo>
                    <a:pt x="0" y="0"/>
                  </a:lnTo>
                  <a:lnTo>
                    <a:pt x="0" y="91401"/>
                  </a:lnTo>
                  <a:lnTo>
                    <a:pt x="60210" y="91401"/>
                  </a:lnTo>
                  <a:lnTo>
                    <a:pt x="60210" y="75488"/>
                  </a:lnTo>
                  <a:lnTo>
                    <a:pt x="17843" y="75488"/>
                  </a:lnTo>
                  <a:lnTo>
                    <a:pt x="17843" y="53276"/>
                  </a:lnTo>
                  <a:lnTo>
                    <a:pt x="53924" y="53276"/>
                  </a:lnTo>
                  <a:lnTo>
                    <a:pt x="53924" y="37350"/>
                  </a:lnTo>
                  <a:lnTo>
                    <a:pt x="17843" y="37350"/>
                  </a:lnTo>
                  <a:lnTo>
                    <a:pt x="17843" y="15913"/>
                  </a:lnTo>
                  <a:lnTo>
                    <a:pt x="60210" y="15913"/>
                  </a:lnTo>
                  <a:lnTo>
                    <a:pt x="6021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" name="object 36">
              <a:extLst>
                <a:ext uri="{FF2B5EF4-FFF2-40B4-BE49-F238E27FC236}">
                  <a16:creationId xmlns:a16="http://schemas.microsoft.com/office/drawing/2014/main" id="{0AAB16C1-9CD2-344D-9A97-47801FB4D9D4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473202" y="10168604"/>
              <a:ext cx="69189" cy="91401"/>
            </a:xfrm>
            <a:prstGeom prst="rect">
              <a:avLst/>
            </a:prstGeom>
          </p:spPr>
        </p:pic>
        <p:pic>
          <p:nvPicPr>
            <p:cNvPr id="89" name="object 37">
              <a:extLst>
                <a:ext uri="{FF2B5EF4-FFF2-40B4-BE49-F238E27FC236}">
                  <a16:creationId xmlns:a16="http://schemas.microsoft.com/office/drawing/2014/main" id="{F23D6755-D4A8-8148-83E4-BBB70345DD56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566051" y="10167828"/>
              <a:ext cx="67259" cy="92951"/>
            </a:xfrm>
            <a:prstGeom prst="rect">
              <a:avLst/>
            </a:prstGeom>
          </p:spPr>
        </p:pic>
        <p:sp>
          <p:nvSpPr>
            <p:cNvPr id="90" name="object 38">
              <a:extLst>
                <a:ext uri="{FF2B5EF4-FFF2-40B4-BE49-F238E27FC236}">
                  <a16:creationId xmlns:a16="http://schemas.microsoft.com/office/drawing/2014/main" id="{A2319FCE-B23A-F44E-A0B7-3618295789EB}"/>
                </a:ext>
              </a:extLst>
            </p:cNvPr>
            <p:cNvSpPr/>
            <p:nvPr/>
          </p:nvSpPr>
          <p:spPr>
            <a:xfrm>
              <a:off x="1667421" y="10168597"/>
              <a:ext cx="18415" cy="91440"/>
            </a:xfrm>
            <a:custGeom>
              <a:avLst/>
              <a:gdLst/>
              <a:ahLst/>
              <a:cxnLst/>
              <a:rect l="l" t="t" r="r" b="b"/>
              <a:pathLst>
                <a:path w="18414" h="91440">
                  <a:moveTo>
                    <a:pt x="17843" y="0"/>
                  </a:moveTo>
                  <a:lnTo>
                    <a:pt x="0" y="0"/>
                  </a:lnTo>
                  <a:lnTo>
                    <a:pt x="0" y="91401"/>
                  </a:lnTo>
                  <a:lnTo>
                    <a:pt x="17843" y="91401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" name="object 39">
              <a:extLst>
                <a:ext uri="{FF2B5EF4-FFF2-40B4-BE49-F238E27FC236}">
                  <a16:creationId xmlns:a16="http://schemas.microsoft.com/office/drawing/2014/main" id="{C63BBA83-BC08-F749-A257-793091A993AF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712501" y="10168594"/>
              <a:ext cx="155305" cy="91414"/>
            </a:xfrm>
            <a:prstGeom prst="rect">
              <a:avLst/>
            </a:prstGeom>
          </p:spPr>
        </p:pic>
      </p:grpSp>
      <p:sp>
        <p:nvSpPr>
          <p:cNvPr id="92" name="object 40">
            <a:extLst>
              <a:ext uri="{FF2B5EF4-FFF2-40B4-BE49-F238E27FC236}">
                <a16:creationId xmlns:a16="http://schemas.microsoft.com/office/drawing/2014/main" id="{AD6980A7-7733-4549-816A-90EBA450C47F}"/>
              </a:ext>
            </a:extLst>
          </p:cNvPr>
          <p:cNvSpPr/>
          <p:nvPr userDrawn="1"/>
        </p:nvSpPr>
        <p:spPr>
          <a:xfrm>
            <a:off x="1947786" y="10167835"/>
            <a:ext cx="287020" cy="93345"/>
          </a:xfrm>
          <a:custGeom>
            <a:avLst/>
            <a:gdLst/>
            <a:ahLst/>
            <a:cxnLst/>
            <a:rect l="l" t="t" r="r" b="b"/>
            <a:pathLst>
              <a:path w="287019" h="93345">
                <a:moveTo>
                  <a:pt x="35293" y="774"/>
                </a:moveTo>
                <a:lnTo>
                  <a:pt x="18605" y="774"/>
                </a:lnTo>
                <a:lnTo>
                  <a:pt x="0" y="16954"/>
                </a:lnTo>
                <a:lnTo>
                  <a:pt x="0" y="34925"/>
                </a:lnTo>
                <a:lnTo>
                  <a:pt x="18605" y="18745"/>
                </a:lnTo>
                <a:lnTo>
                  <a:pt x="18605" y="92176"/>
                </a:lnTo>
                <a:lnTo>
                  <a:pt x="35293" y="92176"/>
                </a:lnTo>
                <a:lnTo>
                  <a:pt x="35293" y="774"/>
                </a:lnTo>
                <a:close/>
              </a:path>
              <a:path w="287019" h="93345">
                <a:moveTo>
                  <a:pt x="126403" y="28244"/>
                </a:moveTo>
                <a:lnTo>
                  <a:pt x="124218" y="16192"/>
                </a:lnTo>
                <a:lnTo>
                  <a:pt x="123431" y="15024"/>
                </a:lnTo>
                <a:lnTo>
                  <a:pt x="118224" y="7327"/>
                </a:lnTo>
                <a:lnTo>
                  <a:pt x="109715" y="2197"/>
                </a:lnTo>
                <a:lnTo>
                  <a:pt x="109715" y="19900"/>
                </a:lnTo>
                <a:lnTo>
                  <a:pt x="109715" y="36855"/>
                </a:lnTo>
                <a:lnTo>
                  <a:pt x="104711" y="41732"/>
                </a:lnTo>
                <a:lnTo>
                  <a:pt x="90843" y="41732"/>
                </a:lnTo>
                <a:lnTo>
                  <a:pt x="86093" y="36461"/>
                </a:lnTo>
                <a:lnTo>
                  <a:pt x="86093" y="19900"/>
                </a:lnTo>
                <a:lnTo>
                  <a:pt x="91097" y="15024"/>
                </a:lnTo>
                <a:lnTo>
                  <a:pt x="104711" y="15024"/>
                </a:lnTo>
                <a:lnTo>
                  <a:pt x="109715" y="19900"/>
                </a:lnTo>
                <a:lnTo>
                  <a:pt x="109715" y="2197"/>
                </a:lnTo>
                <a:lnTo>
                  <a:pt x="109181" y="1866"/>
                </a:lnTo>
                <a:lnTo>
                  <a:pt x="97904" y="0"/>
                </a:lnTo>
                <a:lnTo>
                  <a:pt x="86626" y="1917"/>
                </a:lnTo>
                <a:lnTo>
                  <a:pt x="77584" y="7505"/>
                </a:lnTo>
                <a:lnTo>
                  <a:pt x="71577" y="16459"/>
                </a:lnTo>
                <a:lnTo>
                  <a:pt x="69405" y="28511"/>
                </a:lnTo>
                <a:lnTo>
                  <a:pt x="71437" y="39890"/>
                </a:lnTo>
                <a:lnTo>
                  <a:pt x="76847" y="48399"/>
                </a:lnTo>
                <a:lnTo>
                  <a:pt x="84569" y="53733"/>
                </a:lnTo>
                <a:lnTo>
                  <a:pt x="93548" y="55587"/>
                </a:lnTo>
                <a:lnTo>
                  <a:pt x="95732" y="55587"/>
                </a:lnTo>
                <a:lnTo>
                  <a:pt x="98171" y="55333"/>
                </a:lnTo>
                <a:lnTo>
                  <a:pt x="100342" y="54444"/>
                </a:lnTo>
                <a:lnTo>
                  <a:pt x="81343" y="92176"/>
                </a:lnTo>
                <a:lnTo>
                  <a:pt x="99453" y="92176"/>
                </a:lnTo>
                <a:lnTo>
                  <a:pt x="117944" y="54444"/>
                </a:lnTo>
                <a:lnTo>
                  <a:pt x="118833" y="52641"/>
                </a:lnTo>
                <a:lnTo>
                  <a:pt x="121754" y="46482"/>
                </a:lnTo>
                <a:lnTo>
                  <a:pt x="123647" y="41732"/>
                </a:lnTo>
                <a:lnTo>
                  <a:pt x="124155" y="40436"/>
                </a:lnTo>
                <a:lnTo>
                  <a:pt x="125793" y="34404"/>
                </a:lnTo>
                <a:lnTo>
                  <a:pt x="126403" y="28244"/>
                </a:lnTo>
                <a:close/>
              </a:path>
              <a:path w="287019" h="93345">
                <a:moveTo>
                  <a:pt x="205816" y="26568"/>
                </a:moveTo>
                <a:lnTo>
                  <a:pt x="203758" y="15481"/>
                </a:lnTo>
                <a:lnTo>
                  <a:pt x="198018" y="7124"/>
                </a:lnTo>
                <a:lnTo>
                  <a:pt x="189242" y="1841"/>
                </a:lnTo>
                <a:lnTo>
                  <a:pt x="178079" y="0"/>
                </a:lnTo>
                <a:lnTo>
                  <a:pt x="167119" y="1816"/>
                </a:lnTo>
                <a:lnTo>
                  <a:pt x="158280" y="7086"/>
                </a:lnTo>
                <a:lnTo>
                  <a:pt x="152374" y="15481"/>
                </a:lnTo>
                <a:lnTo>
                  <a:pt x="150228" y="26708"/>
                </a:lnTo>
                <a:lnTo>
                  <a:pt x="166916" y="26708"/>
                </a:lnTo>
                <a:lnTo>
                  <a:pt x="166916" y="17843"/>
                </a:lnTo>
                <a:lnTo>
                  <a:pt x="172567" y="15024"/>
                </a:lnTo>
                <a:lnTo>
                  <a:pt x="185153" y="15024"/>
                </a:lnTo>
                <a:lnTo>
                  <a:pt x="189128" y="19646"/>
                </a:lnTo>
                <a:lnTo>
                  <a:pt x="189128" y="30683"/>
                </a:lnTo>
                <a:lnTo>
                  <a:pt x="187718" y="33502"/>
                </a:lnTo>
                <a:lnTo>
                  <a:pt x="150228" y="77152"/>
                </a:lnTo>
                <a:lnTo>
                  <a:pt x="150228" y="92176"/>
                </a:lnTo>
                <a:lnTo>
                  <a:pt x="205816" y="92176"/>
                </a:lnTo>
                <a:lnTo>
                  <a:pt x="205816" y="77152"/>
                </a:lnTo>
                <a:lnTo>
                  <a:pt x="170510" y="77152"/>
                </a:lnTo>
                <a:lnTo>
                  <a:pt x="202349" y="40182"/>
                </a:lnTo>
                <a:lnTo>
                  <a:pt x="205816" y="35433"/>
                </a:lnTo>
                <a:lnTo>
                  <a:pt x="205816" y="26568"/>
                </a:lnTo>
                <a:close/>
              </a:path>
              <a:path w="287019" h="93345">
                <a:moveTo>
                  <a:pt x="286689" y="64452"/>
                </a:moveTo>
                <a:lnTo>
                  <a:pt x="284670" y="53073"/>
                </a:lnTo>
                <a:lnTo>
                  <a:pt x="283502" y="51219"/>
                </a:lnTo>
                <a:lnTo>
                  <a:pt x="279311" y="44551"/>
                </a:lnTo>
                <a:lnTo>
                  <a:pt x="271627" y="39204"/>
                </a:lnTo>
                <a:lnTo>
                  <a:pt x="270002" y="38874"/>
                </a:lnTo>
                <a:lnTo>
                  <a:pt x="270002" y="56489"/>
                </a:lnTo>
                <a:lnTo>
                  <a:pt x="270002" y="73037"/>
                </a:lnTo>
                <a:lnTo>
                  <a:pt x="264998" y="77927"/>
                </a:lnTo>
                <a:lnTo>
                  <a:pt x="251383" y="77927"/>
                </a:lnTo>
                <a:lnTo>
                  <a:pt x="246380" y="73037"/>
                </a:lnTo>
                <a:lnTo>
                  <a:pt x="246380" y="56095"/>
                </a:lnTo>
                <a:lnTo>
                  <a:pt x="251383" y="51219"/>
                </a:lnTo>
                <a:lnTo>
                  <a:pt x="265252" y="51219"/>
                </a:lnTo>
                <a:lnTo>
                  <a:pt x="270002" y="56489"/>
                </a:lnTo>
                <a:lnTo>
                  <a:pt x="270002" y="38874"/>
                </a:lnTo>
                <a:lnTo>
                  <a:pt x="268338" y="38519"/>
                </a:lnTo>
                <a:lnTo>
                  <a:pt x="262686" y="37350"/>
                </a:lnTo>
                <a:lnTo>
                  <a:pt x="260502" y="37350"/>
                </a:lnTo>
                <a:lnTo>
                  <a:pt x="258064" y="37617"/>
                </a:lnTo>
                <a:lnTo>
                  <a:pt x="255879" y="38519"/>
                </a:lnTo>
                <a:lnTo>
                  <a:pt x="274878" y="762"/>
                </a:lnTo>
                <a:lnTo>
                  <a:pt x="256654" y="762"/>
                </a:lnTo>
                <a:lnTo>
                  <a:pt x="237388" y="40309"/>
                </a:lnTo>
                <a:lnTo>
                  <a:pt x="234454" y="46469"/>
                </a:lnTo>
                <a:lnTo>
                  <a:pt x="232003" y="52501"/>
                </a:lnTo>
                <a:lnTo>
                  <a:pt x="230314" y="58547"/>
                </a:lnTo>
                <a:lnTo>
                  <a:pt x="229692" y="64706"/>
                </a:lnTo>
                <a:lnTo>
                  <a:pt x="231876" y="76758"/>
                </a:lnTo>
                <a:lnTo>
                  <a:pt x="237883" y="85623"/>
                </a:lnTo>
                <a:lnTo>
                  <a:pt x="246913" y="91084"/>
                </a:lnTo>
                <a:lnTo>
                  <a:pt x="258191" y="92951"/>
                </a:lnTo>
                <a:lnTo>
                  <a:pt x="269468" y="91020"/>
                </a:lnTo>
                <a:lnTo>
                  <a:pt x="278498" y="85432"/>
                </a:lnTo>
                <a:lnTo>
                  <a:pt x="283540" y="77927"/>
                </a:lnTo>
                <a:lnTo>
                  <a:pt x="284505" y="76479"/>
                </a:lnTo>
                <a:lnTo>
                  <a:pt x="286689" y="6445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41">
            <a:extLst>
              <a:ext uri="{FF2B5EF4-FFF2-40B4-BE49-F238E27FC236}">
                <a16:creationId xmlns:a16="http://schemas.microsoft.com/office/drawing/2014/main" id="{1921C098-B927-F04E-A36C-117CA253375C}"/>
              </a:ext>
            </a:extLst>
          </p:cNvPr>
          <p:cNvSpPr/>
          <p:nvPr userDrawn="1"/>
        </p:nvSpPr>
        <p:spPr>
          <a:xfrm>
            <a:off x="2583992" y="10167835"/>
            <a:ext cx="136525" cy="93345"/>
          </a:xfrm>
          <a:custGeom>
            <a:avLst/>
            <a:gdLst/>
            <a:ahLst/>
            <a:cxnLst/>
            <a:rect l="l" t="t" r="r" b="b"/>
            <a:pathLst>
              <a:path w="136525" h="93345">
                <a:moveTo>
                  <a:pt x="55587" y="26568"/>
                </a:moveTo>
                <a:lnTo>
                  <a:pt x="53530" y="15481"/>
                </a:lnTo>
                <a:lnTo>
                  <a:pt x="47777" y="7124"/>
                </a:lnTo>
                <a:lnTo>
                  <a:pt x="39001" y="1841"/>
                </a:lnTo>
                <a:lnTo>
                  <a:pt x="27851" y="0"/>
                </a:lnTo>
                <a:lnTo>
                  <a:pt x="16891" y="1816"/>
                </a:lnTo>
                <a:lnTo>
                  <a:pt x="8051" y="7086"/>
                </a:lnTo>
                <a:lnTo>
                  <a:pt x="2146" y="15481"/>
                </a:lnTo>
                <a:lnTo>
                  <a:pt x="0" y="26708"/>
                </a:lnTo>
                <a:lnTo>
                  <a:pt x="16687" y="26708"/>
                </a:lnTo>
                <a:lnTo>
                  <a:pt x="16687" y="17843"/>
                </a:lnTo>
                <a:lnTo>
                  <a:pt x="22339" y="15024"/>
                </a:lnTo>
                <a:lnTo>
                  <a:pt x="34925" y="15024"/>
                </a:lnTo>
                <a:lnTo>
                  <a:pt x="38900" y="19646"/>
                </a:lnTo>
                <a:lnTo>
                  <a:pt x="38900" y="30683"/>
                </a:lnTo>
                <a:lnTo>
                  <a:pt x="37490" y="33502"/>
                </a:lnTo>
                <a:lnTo>
                  <a:pt x="0" y="77152"/>
                </a:lnTo>
                <a:lnTo>
                  <a:pt x="0" y="92176"/>
                </a:lnTo>
                <a:lnTo>
                  <a:pt x="55587" y="92176"/>
                </a:lnTo>
                <a:lnTo>
                  <a:pt x="55587" y="77152"/>
                </a:lnTo>
                <a:lnTo>
                  <a:pt x="20281" y="77152"/>
                </a:lnTo>
                <a:lnTo>
                  <a:pt x="52120" y="40182"/>
                </a:lnTo>
                <a:lnTo>
                  <a:pt x="55587" y="35433"/>
                </a:lnTo>
                <a:lnTo>
                  <a:pt x="55587" y="26568"/>
                </a:lnTo>
                <a:close/>
              </a:path>
              <a:path w="136525" h="93345">
                <a:moveTo>
                  <a:pt x="136461" y="64452"/>
                </a:moveTo>
                <a:lnTo>
                  <a:pt x="119773" y="38874"/>
                </a:lnTo>
                <a:lnTo>
                  <a:pt x="119773" y="56489"/>
                </a:lnTo>
                <a:lnTo>
                  <a:pt x="119773" y="73037"/>
                </a:lnTo>
                <a:lnTo>
                  <a:pt x="114769" y="77927"/>
                </a:lnTo>
                <a:lnTo>
                  <a:pt x="101155" y="77927"/>
                </a:lnTo>
                <a:lnTo>
                  <a:pt x="96151" y="73037"/>
                </a:lnTo>
                <a:lnTo>
                  <a:pt x="96151" y="56095"/>
                </a:lnTo>
                <a:lnTo>
                  <a:pt x="101155" y="51219"/>
                </a:lnTo>
                <a:lnTo>
                  <a:pt x="115023" y="51219"/>
                </a:lnTo>
                <a:lnTo>
                  <a:pt x="119773" y="56489"/>
                </a:lnTo>
                <a:lnTo>
                  <a:pt x="119773" y="38874"/>
                </a:lnTo>
                <a:lnTo>
                  <a:pt x="118097" y="38519"/>
                </a:lnTo>
                <a:lnTo>
                  <a:pt x="112458" y="37350"/>
                </a:lnTo>
                <a:lnTo>
                  <a:pt x="110274" y="37350"/>
                </a:lnTo>
                <a:lnTo>
                  <a:pt x="107835" y="37617"/>
                </a:lnTo>
                <a:lnTo>
                  <a:pt x="105651" y="38519"/>
                </a:lnTo>
                <a:lnTo>
                  <a:pt x="124650" y="762"/>
                </a:lnTo>
                <a:lnTo>
                  <a:pt x="106426" y="762"/>
                </a:lnTo>
                <a:lnTo>
                  <a:pt x="87160" y="40309"/>
                </a:lnTo>
                <a:lnTo>
                  <a:pt x="84226" y="46469"/>
                </a:lnTo>
                <a:lnTo>
                  <a:pt x="81762" y="52501"/>
                </a:lnTo>
                <a:lnTo>
                  <a:pt x="80086" y="58547"/>
                </a:lnTo>
                <a:lnTo>
                  <a:pt x="79463" y="64706"/>
                </a:lnTo>
                <a:lnTo>
                  <a:pt x="81635" y="76758"/>
                </a:lnTo>
                <a:lnTo>
                  <a:pt x="87642" y="85623"/>
                </a:lnTo>
                <a:lnTo>
                  <a:pt x="96685" y="91084"/>
                </a:lnTo>
                <a:lnTo>
                  <a:pt x="107962" y="92951"/>
                </a:lnTo>
                <a:lnTo>
                  <a:pt x="119227" y="91020"/>
                </a:lnTo>
                <a:lnTo>
                  <a:pt x="128270" y="85432"/>
                </a:lnTo>
                <a:lnTo>
                  <a:pt x="133311" y="77927"/>
                </a:lnTo>
                <a:lnTo>
                  <a:pt x="134277" y="76479"/>
                </a:lnTo>
                <a:lnTo>
                  <a:pt x="136461" y="6445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42">
            <a:extLst>
              <a:ext uri="{FF2B5EF4-FFF2-40B4-BE49-F238E27FC236}">
                <a16:creationId xmlns:a16="http://schemas.microsoft.com/office/drawing/2014/main" id="{500B521F-2841-554A-A0CD-63395151C7AA}"/>
              </a:ext>
            </a:extLst>
          </p:cNvPr>
          <p:cNvSpPr/>
          <p:nvPr userDrawn="1"/>
        </p:nvSpPr>
        <p:spPr>
          <a:xfrm>
            <a:off x="2274747" y="10167835"/>
            <a:ext cx="281940" cy="93345"/>
          </a:xfrm>
          <a:custGeom>
            <a:avLst/>
            <a:gdLst/>
            <a:ahLst/>
            <a:cxnLst/>
            <a:rect l="l" t="t" r="r" b="b"/>
            <a:pathLst>
              <a:path w="281939" h="93345">
                <a:moveTo>
                  <a:pt x="103987" y="92176"/>
                </a:moveTo>
                <a:lnTo>
                  <a:pt x="72237" y="60413"/>
                </a:lnTo>
                <a:lnTo>
                  <a:pt x="56629" y="60413"/>
                </a:lnTo>
                <a:lnTo>
                  <a:pt x="76720" y="80505"/>
                </a:lnTo>
                <a:lnTo>
                  <a:pt x="0" y="80505"/>
                </a:lnTo>
                <a:lnTo>
                  <a:pt x="0" y="92176"/>
                </a:lnTo>
                <a:lnTo>
                  <a:pt x="103987" y="92176"/>
                </a:lnTo>
                <a:close/>
              </a:path>
              <a:path w="281939" h="93345">
                <a:moveTo>
                  <a:pt x="198666" y="26568"/>
                </a:moveTo>
                <a:lnTo>
                  <a:pt x="196608" y="15481"/>
                </a:lnTo>
                <a:lnTo>
                  <a:pt x="190855" y="7124"/>
                </a:lnTo>
                <a:lnTo>
                  <a:pt x="182079" y="1841"/>
                </a:lnTo>
                <a:lnTo>
                  <a:pt x="170929" y="0"/>
                </a:lnTo>
                <a:lnTo>
                  <a:pt x="159969" y="1816"/>
                </a:lnTo>
                <a:lnTo>
                  <a:pt x="151130" y="7086"/>
                </a:lnTo>
                <a:lnTo>
                  <a:pt x="145224" y="15481"/>
                </a:lnTo>
                <a:lnTo>
                  <a:pt x="143078" y="26708"/>
                </a:lnTo>
                <a:lnTo>
                  <a:pt x="159766" y="26708"/>
                </a:lnTo>
                <a:lnTo>
                  <a:pt x="159766" y="17843"/>
                </a:lnTo>
                <a:lnTo>
                  <a:pt x="165417" y="15024"/>
                </a:lnTo>
                <a:lnTo>
                  <a:pt x="178003" y="15024"/>
                </a:lnTo>
                <a:lnTo>
                  <a:pt x="181978" y="19646"/>
                </a:lnTo>
                <a:lnTo>
                  <a:pt x="181978" y="30683"/>
                </a:lnTo>
                <a:lnTo>
                  <a:pt x="180568" y="33502"/>
                </a:lnTo>
                <a:lnTo>
                  <a:pt x="143078" y="77152"/>
                </a:lnTo>
                <a:lnTo>
                  <a:pt x="143078" y="92176"/>
                </a:lnTo>
                <a:lnTo>
                  <a:pt x="198666" y="92176"/>
                </a:lnTo>
                <a:lnTo>
                  <a:pt x="198666" y="77152"/>
                </a:lnTo>
                <a:lnTo>
                  <a:pt x="163360" y="77152"/>
                </a:lnTo>
                <a:lnTo>
                  <a:pt x="195199" y="40182"/>
                </a:lnTo>
                <a:lnTo>
                  <a:pt x="198666" y="35433"/>
                </a:lnTo>
                <a:lnTo>
                  <a:pt x="198666" y="26568"/>
                </a:lnTo>
                <a:close/>
              </a:path>
              <a:path w="281939" h="93345">
                <a:moveTo>
                  <a:pt x="281749" y="27216"/>
                </a:moveTo>
                <a:lnTo>
                  <a:pt x="279501" y="15595"/>
                </a:lnTo>
                <a:lnTo>
                  <a:pt x="279095" y="15024"/>
                </a:lnTo>
                <a:lnTo>
                  <a:pt x="273456" y="7061"/>
                </a:lnTo>
                <a:lnTo>
                  <a:pt x="265061" y="2070"/>
                </a:lnTo>
                <a:lnTo>
                  <a:pt x="265061" y="19773"/>
                </a:lnTo>
                <a:lnTo>
                  <a:pt x="265061" y="73304"/>
                </a:lnTo>
                <a:lnTo>
                  <a:pt x="260692" y="77927"/>
                </a:lnTo>
                <a:lnTo>
                  <a:pt x="247332" y="77927"/>
                </a:lnTo>
                <a:lnTo>
                  <a:pt x="242849" y="73304"/>
                </a:lnTo>
                <a:lnTo>
                  <a:pt x="242849" y="19773"/>
                </a:lnTo>
                <a:lnTo>
                  <a:pt x="247332" y="15024"/>
                </a:lnTo>
                <a:lnTo>
                  <a:pt x="260692" y="15024"/>
                </a:lnTo>
                <a:lnTo>
                  <a:pt x="265061" y="19773"/>
                </a:lnTo>
                <a:lnTo>
                  <a:pt x="265061" y="2070"/>
                </a:lnTo>
                <a:lnTo>
                  <a:pt x="264629" y="1803"/>
                </a:lnTo>
                <a:lnTo>
                  <a:pt x="254012" y="0"/>
                </a:lnTo>
                <a:lnTo>
                  <a:pt x="243370" y="1803"/>
                </a:lnTo>
                <a:lnTo>
                  <a:pt x="234505" y="7061"/>
                </a:lnTo>
                <a:lnTo>
                  <a:pt x="228409" y="15595"/>
                </a:lnTo>
                <a:lnTo>
                  <a:pt x="226161" y="27216"/>
                </a:lnTo>
                <a:lnTo>
                  <a:pt x="226161" y="65722"/>
                </a:lnTo>
                <a:lnTo>
                  <a:pt x="228409" y="77343"/>
                </a:lnTo>
                <a:lnTo>
                  <a:pt x="234505" y="85890"/>
                </a:lnTo>
                <a:lnTo>
                  <a:pt x="243370" y="91147"/>
                </a:lnTo>
                <a:lnTo>
                  <a:pt x="254012" y="92951"/>
                </a:lnTo>
                <a:lnTo>
                  <a:pt x="264629" y="91147"/>
                </a:lnTo>
                <a:lnTo>
                  <a:pt x="273456" y="85890"/>
                </a:lnTo>
                <a:lnTo>
                  <a:pt x="279095" y="77927"/>
                </a:lnTo>
                <a:lnTo>
                  <a:pt x="279501" y="77343"/>
                </a:lnTo>
                <a:lnTo>
                  <a:pt x="281749" y="65722"/>
                </a:lnTo>
                <a:lnTo>
                  <a:pt x="281749" y="27216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43">
            <a:extLst>
              <a:ext uri="{FF2B5EF4-FFF2-40B4-BE49-F238E27FC236}">
                <a16:creationId xmlns:a16="http://schemas.microsoft.com/office/drawing/2014/main" id="{66877FFA-94C8-274D-B1EB-BAEC2E7E3189}"/>
              </a:ext>
            </a:extLst>
          </p:cNvPr>
          <p:cNvSpPr/>
          <p:nvPr userDrawn="1"/>
        </p:nvSpPr>
        <p:spPr>
          <a:xfrm>
            <a:off x="0" y="0"/>
            <a:ext cx="2720340" cy="9344660"/>
          </a:xfrm>
          <a:custGeom>
            <a:avLst/>
            <a:gdLst/>
            <a:ahLst/>
            <a:cxnLst/>
            <a:rect l="l" t="t" r="r" b="b"/>
            <a:pathLst>
              <a:path w="2720340" h="9344660">
                <a:moveTo>
                  <a:pt x="2719933" y="0"/>
                </a:moveTo>
                <a:lnTo>
                  <a:pt x="0" y="0"/>
                </a:lnTo>
                <a:lnTo>
                  <a:pt x="0" y="9344215"/>
                </a:lnTo>
                <a:lnTo>
                  <a:pt x="2719933" y="9344215"/>
                </a:lnTo>
                <a:lnTo>
                  <a:pt x="2719933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プレースホルダー 5">
            <a:extLst>
              <a:ext uri="{FF2B5EF4-FFF2-40B4-BE49-F238E27FC236}">
                <a16:creationId xmlns:a16="http://schemas.microsoft.com/office/drawing/2014/main" id="{AA491AB7-286F-0640-A716-8680A2A6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1113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2" name="object 3">
            <a:extLst>
              <a:ext uri="{FF2B5EF4-FFF2-40B4-BE49-F238E27FC236}">
                <a16:creationId xmlns:a16="http://schemas.microsoft.com/office/drawing/2014/main" id="{1294B8F5-6779-3042-8CF7-37E531E636B2}"/>
              </a:ext>
            </a:extLst>
          </p:cNvPr>
          <p:cNvSpPr/>
          <p:nvPr userDrawn="1"/>
        </p:nvSpPr>
        <p:spPr>
          <a:xfrm>
            <a:off x="6120003" y="10284218"/>
            <a:ext cx="659765" cy="156210"/>
          </a:xfrm>
          <a:custGeom>
            <a:avLst/>
            <a:gdLst/>
            <a:ahLst/>
            <a:cxnLst/>
            <a:rect l="l" t="t" r="r" b="b"/>
            <a:pathLst>
              <a:path w="659765" h="156209">
                <a:moveTo>
                  <a:pt x="191820" y="3378"/>
                </a:moveTo>
                <a:lnTo>
                  <a:pt x="149720" y="3378"/>
                </a:lnTo>
                <a:lnTo>
                  <a:pt x="96367" y="120002"/>
                </a:lnTo>
                <a:lnTo>
                  <a:pt x="42329" y="3378"/>
                </a:lnTo>
                <a:lnTo>
                  <a:pt x="0" y="3378"/>
                </a:lnTo>
                <a:lnTo>
                  <a:pt x="0" y="7429"/>
                </a:lnTo>
                <a:lnTo>
                  <a:pt x="11277" y="8699"/>
                </a:lnTo>
                <a:lnTo>
                  <a:pt x="17665" y="12827"/>
                </a:lnTo>
                <a:lnTo>
                  <a:pt x="20510" y="20345"/>
                </a:lnTo>
                <a:lnTo>
                  <a:pt x="21158" y="31750"/>
                </a:lnTo>
                <a:lnTo>
                  <a:pt x="21158" y="123825"/>
                </a:lnTo>
                <a:lnTo>
                  <a:pt x="20828" y="135636"/>
                </a:lnTo>
                <a:lnTo>
                  <a:pt x="18516" y="143192"/>
                </a:lnTo>
                <a:lnTo>
                  <a:pt x="12230" y="147193"/>
                </a:lnTo>
                <a:lnTo>
                  <a:pt x="0" y="148374"/>
                </a:lnTo>
                <a:lnTo>
                  <a:pt x="0" y="152425"/>
                </a:lnTo>
                <a:lnTo>
                  <a:pt x="52006" y="152425"/>
                </a:lnTo>
                <a:lnTo>
                  <a:pt x="52006" y="148374"/>
                </a:lnTo>
                <a:lnTo>
                  <a:pt x="39763" y="147193"/>
                </a:lnTo>
                <a:lnTo>
                  <a:pt x="33477" y="143192"/>
                </a:lnTo>
                <a:lnTo>
                  <a:pt x="31165" y="135636"/>
                </a:lnTo>
                <a:lnTo>
                  <a:pt x="30835" y="123825"/>
                </a:lnTo>
                <a:lnTo>
                  <a:pt x="30835" y="27698"/>
                </a:lnTo>
                <a:lnTo>
                  <a:pt x="31292" y="27698"/>
                </a:lnTo>
                <a:lnTo>
                  <a:pt x="88468" y="152425"/>
                </a:lnTo>
                <a:lnTo>
                  <a:pt x="92087" y="152425"/>
                </a:lnTo>
                <a:lnTo>
                  <a:pt x="149034" y="27698"/>
                </a:lnTo>
                <a:lnTo>
                  <a:pt x="149504" y="27698"/>
                </a:lnTo>
                <a:lnTo>
                  <a:pt x="149504" y="123825"/>
                </a:lnTo>
                <a:lnTo>
                  <a:pt x="149174" y="135636"/>
                </a:lnTo>
                <a:lnTo>
                  <a:pt x="146850" y="143192"/>
                </a:lnTo>
                <a:lnTo>
                  <a:pt x="140563" y="147193"/>
                </a:lnTo>
                <a:lnTo>
                  <a:pt x="128320" y="148374"/>
                </a:lnTo>
                <a:lnTo>
                  <a:pt x="128320" y="152425"/>
                </a:lnTo>
                <a:lnTo>
                  <a:pt x="191820" y="152425"/>
                </a:lnTo>
                <a:lnTo>
                  <a:pt x="191820" y="148374"/>
                </a:lnTo>
                <a:lnTo>
                  <a:pt x="179590" y="147193"/>
                </a:lnTo>
                <a:lnTo>
                  <a:pt x="173304" y="143192"/>
                </a:lnTo>
                <a:lnTo>
                  <a:pt x="170992" y="135636"/>
                </a:lnTo>
                <a:lnTo>
                  <a:pt x="170662" y="123825"/>
                </a:lnTo>
                <a:lnTo>
                  <a:pt x="170662" y="31978"/>
                </a:lnTo>
                <a:lnTo>
                  <a:pt x="170992" y="20154"/>
                </a:lnTo>
                <a:lnTo>
                  <a:pt x="173304" y="12598"/>
                </a:lnTo>
                <a:lnTo>
                  <a:pt x="179590" y="8597"/>
                </a:lnTo>
                <a:lnTo>
                  <a:pt x="191820" y="7429"/>
                </a:lnTo>
                <a:lnTo>
                  <a:pt x="191820" y="3378"/>
                </a:lnTo>
                <a:close/>
              </a:path>
              <a:path w="659765" h="156209">
                <a:moveTo>
                  <a:pt x="330720" y="115036"/>
                </a:moveTo>
                <a:lnTo>
                  <a:pt x="326466" y="115036"/>
                </a:lnTo>
                <a:lnTo>
                  <a:pt x="318249" y="128066"/>
                </a:lnTo>
                <a:lnTo>
                  <a:pt x="310121" y="137198"/>
                </a:lnTo>
                <a:lnTo>
                  <a:pt x="300482" y="142557"/>
                </a:lnTo>
                <a:lnTo>
                  <a:pt x="287718" y="144310"/>
                </a:lnTo>
                <a:lnTo>
                  <a:pt x="247650" y="144310"/>
                </a:lnTo>
                <a:lnTo>
                  <a:pt x="244944" y="142290"/>
                </a:lnTo>
                <a:lnTo>
                  <a:pt x="244944" y="78574"/>
                </a:lnTo>
                <a:lnTo>
                  <a:pt x="274891" y="78574"/>
                </a:lnTo>
                <a:lnTo>
                  <a:pt x="286410" y="79235"/>
                </a:lnTo>
                <a:lnTo>
                  <a:pt x="294119" y="82169"/>
                </a:lnTo>
                <a:lnTo>
                  <a:pt x="298729" y="88823"/>
                </a:lnTo>
                <a:lnTo>
                  <a:pt x="301015" y="100622"/>
                </a:lnTo>
                <a:lnTo>
                  <a:pt x="305054" y="100622"/>
                </a:lnTo>
                <a:lnTo>
                  <a:pt x="305054" y="48615"/>
                </a:lnTo>
                <a:lnTo>
                  <a:pt x="301015" y="48615"/>
                </a:lnTo>
                <a:lnTo>
                  <a:pt x="298856" y="60490"/>
                </a:lnTo>
                <a:lnTo>
                  <a:pt x="294106" y="67056"/>
                </a:lnTo>
                <a:lnTo>
                  <a:pt x="286283" y="69875"/>
                </a:lnTo>
                <a:lnTo>
                  <a:pt x="274891" y="70459"/>
                </a:lnTo>
                <a:lnTo>
                  <a:pt x="244944" y="70459"/>
                </a:lnTo>
                <a:lnTo>
                  <a:pt x="244944" y="11480"/>
                </a:lnTo>
                <a:lnTo>
                  <a:pt x="283006" y="11480"/>
                </a:lnTo>
                <a:lnTo>
                  <a:pt x="296252" y="12128"/>
                </a:lnTo>
                <a:lnTo>
                  <a:pt x="305092" y="15227"/>
                </a:lnTo>
                <a:lnTo>
                  <a:pt x="310769" y="22593"/>
                </a:lnTo>
                <a:lnTo>
                  <a:pt x="314528" y="36017"/>
                </a:lnTo>
                <a:lnTo>
                  <a:pt x="319024" y="36017"/>
                </a:lnTo>
                <a:lnTo>
                  <a:pt x="316992" y="3378"/>
                </a:lnTo>
                <a:lnTo>
                  <a:pt x="202615" y="3378"/>
                </a:lnTo>
                <a:lnTo>
                  <a:pt x="202615" y="7416"/>
                </a:lnTo>
                <a:lnTo>
                  <a:pt x="214845" y="8597"/>
                </a:lnTo>
                <a:lnTo>
                  <a:pt x="221132" y="12598"/>
                </a:lnTo>
                <a:lnTo>
                  <a:pt x="223443" y="20154"/>
                </a:lnTo>
                <a:lnTo>
                  <a:pt x="223786" y="31965"/>
                </a:lnTo>
                <a:lnTo>
                  <a:pt x="223786" y="123812"/>
                </a:lnTo>
                <a:lnTo>
                  <a:pt x="223443" y="135636"/>
                </a:lnTo>
                <a:lnTo>
                  <a:pt x="221132" y="143192"/>
                </a:lnTo>
                <a:lnTo>
                  <a:pt x="214845" y="147193"/>
                </a:lnTo>
                <a:lnTo>
                  <a:pt x="202615" y="148361"/>
                </a:lnTo>
                <a:lnTo>
                  <a:pt x="202615" y="152412"/>
                </a:lnTo>
                <a:lnTo>
                  <a:pt x="318122" y="152412"/>
                </a:lnTo>
                <a:lnTo>
                  <a:pt x="330720" y="115036"/>
                </a:lnTo>
                <a:close/>
              </a:path>
              <a:path w="659765" h="156209">
                <a:moveTo>
                  <a:pt x="407289" y="3390"/>
                </a:moveTo>
                <a:lnTo>
                  <a:pt x="343789" y="3390"/>
                </a:lnTo>
                <a:lnTo>
                  <a:pt x="343789" y="7429"/>
                </a:lnTo>
                <a:lnTo>
                  <a:pt x="356019" y="8597"/>
                </a:lnTo>
                <a:lnTo>
                  <a:pt x="362305" y="12598"/>
                </a:lnTo>
                <a:lnTo>
                  <a:pt x="364629" y="20154"/>
                </a:lnTo>
                <a:lnTo>
                  <a:pt x="364959" y="31978"/>
                </a:lnTo>
                <a:lnTo>
                  <a:pt x="364959" y="123825"/>
                </a:lnTo>
                <a:lnTo>
                  <a:pt x="364629" y="135636"/>
                </a:lnTo>
                <a:lnTo>
                  <a:pt x="362305" y="143192"/>
                </a:lnTo>
                <a:lnTo>
                  <a:pt x="356019" y="147193"/>
                </a:lnTo>
                <a:lnTo>
                  <a:pt x="343789" y="148374"/>
                </a:lnTo>
                <a:lnTo>
                  <a:pt x="343789" y="152425"/>
                </a:lnTo>
                <a:lnTo>
                  <a:pt x="407289" y="152425"/>
                </a:lnTo>
                <a:lnTo>
                  <a:pt x="407289" y="148374"/>
                </a:lnTo>
                <a:lnTo>
                  <a:pt x="395046" y="147193"/>
                </a:lnTo>
                <a:lnTo>
                  <a:pt x="388759" y="143192"/>
                </a:lnTo>
                <a:lnTo>
                  <a:pt x="386448" y="135636"/>
                </a:lnTo>
                <a:lnTo>
                  <a:pt x="386118" y="123825"/>
                </a:lnTo>
                <a:lnTo>
                  <a:pt x="386118" y="31978"/>
                </a:lnTo>
                <a:lnTo>
                  <a:pt x="386448" y="20154"/>
                </a:lnTo>
                <a:lnTo>
                  <a:pt x="388759" y="12598"/>
                </a:lnTo>
                <a:lnTo>
                  <a:pt x="395046" y="8597"/>
                </a:lnTo>
                <a:lnTo>
                  <a:pt x="407289" y="7429"/>
                </a:lnTo>
                <a:lnTo>
                  <a:pt x="407289" y="3390"/>
                </a:lnTo>
                <a:close/>
              </a:path>
              <a:path w="659765" h="156209">
                <a:moveTo>
                  <a:pt x="501827" y="3390"/>
                </a:moveTo>
                <a:lnTo>
                  <a:pt x="438340" y="3390"/>
                </a:lnTo>
                <a:lnTo>
                  <a:pt x="438340" y="7429"/>
                </a:lnTo>
                <a:lnTo>
                  <a:pt x="450570" y="8597"/>
                </a:lnTo>
                <a:lnTo>
                  <a:pt x="456857" y="12598"/>
                </a:lnTo>
                <a:lnTo>
                  <a:pt x="459168" y="20154"/>
                </a:lnTo>
                <a:lnTo>
                  <a:pt x="459498" y="31978"/>
                </a:lnTo>
                <a:lnTo>
                  <a:pt x="459498" y="148132"/>
                </a:lnTo>
                <a:lnTo>
                  <a:pt x="452081" y="148132"/>
                </a:lnTo>
                <a:lnTo>
                  <a:pt x="446532" y="144894"/>
                </a:lnTo>
                <a:lnTo>
                  <a:pt x="443014" y="137782"/>
                </a:lnTo>
                <a:lnTo>
                  <a:pt x="438899" y="130670"/>
                </a:lnTo>
                <a:lnTo>
                  <a:pt x="431596" y="127444"/>
                </a:lnTo>
                <a:lnTo>
                  <a:pt x="424611" y="127444"/>
                </a:lnTo>
                <a:lnTo>
                  <a:pt x="420319" y="132384"/>
                </a:lnTo>
                <a:lnTo>
                  <a:pt x="420319" y="139141"/>
                </a:lnTo>
                <a:lnTo>
                  <a:pt x="422478" y="146672"/>
                </a:lnTo>
                <a:lnTo>
                  <a:pt x="427977" y="151853"/>
                </a:lnTo>
                <a:lnTo>
                  <a:pt x="435343" y="154838"/>
                </a:lnTo>
                <a:lnTo>
                  <a:pt x="443077" y="155803"/>
                </a:lnTo>
                <a:lnTo>
                  <a:pt x="455129" y="153555"/>
                </a:lnTo>
                <a:lnTo>
                  <a:pt x="467360" y="145605"/>
                </a:lnTo>
                <a:lnTo>
                  <a:pt x="476859" y="130149"/>
                </a:lnTo>
                <a:lnTo>
                  <a:pt x="480669" y="105371"/>
                </a:lnTo>
                <a:lnTo>
                  <a:pt x="480669" y="31978"/>
                </a:lnTo>
                <a:lnTo>
                  <a:pt x="480999" y="20154"/>
                </a:lnTo>
                <a:lnTo>
                  <a:pt x="483311" y="12598"/>
                </a:lnTo>
                <a:lnTo>
                  <a:pt x="489597" y="8597"/>
                </a:lnTo>
                <a:lnTo>
                  <a:pt x="501827" y="7429"/>
                </a:lnTo>
                <a:lnTo>
                  <a:pt x="501827" y="3390"/>
                </a:lnTo>
                <a:close/>
              </a:path>
              <a:path w="659765" h="156209">
                <a:moveTo>
                  <a:pt x="659434" y="77914"/>
                </a:moveTo>
                <a:lnTo>
                  <a:pt x="654265" y="48158"/>
                </a:lnTo>
                <a:lnTo>
                  <a:pt x="639597" y="23329"/>
                </a:lnTo>
                <a:lnTo>
                  <a:pt x="634199" y="19342"/>
                </a:lnTo>
                <a:lnTo>
                  <a:pt x="634199" y="77914"/>
                </a:lnTo>
                <a:lnTo>
                  <a:pt x="631926" y="102958"/>
                </a:lnTo>
                <a:lnTo>
                  <a:pt x="624192" y="125374"/>
                </a:lnTo>
                <a:lnTo>
                  <a:pt x="609523" y="141503"/>
                </a:lnTo>
                <a:lnTo>
                  <a:pt x="586498" y="147688"/>
                </a:lnTo>
                <a:lnTo>
                  <a:pt x="563448" y="141503"/>
                </a:lnTo>
                <a:lnTo>
                  <a:pt x="548767" y="125374"/>
                </a:lnTo>
                <a:lnTo>
                  <a:pt x="541020" y="102958"/>
                </a:lnTo>
                <a:lnTo>
                  <a:pt x="538759" y="77914"/>
                </a:lnTo>
                <a:lnTo>
                  <a:pt x="541020" y="52844"/>
                </a:lnTo>
                <a:lnTo>
                  <a:pt x="548767" y="30429"/>
                </a:lnTo>
                <a:lnTo>
                  <a:pt x="563448" y="14300"/>
                </a:lnTo>
                <a:lnTo>
                  <a:pt x="586498" y="8115"/>
                </a:lnTo>
                <a:lnTo>
                  <a:pt x="609523" y="14300"/>
                </a:lnTo>
                <a:lnTo>
                  <a:pt x="624192" y="30429"/>
                </a:lnTo>
                <a:lnTo>
                  <a:pt x="631926" y="52844"/>
                </a:lnTo>
                <a:lnTo>
                  <a:pt x="634199" y="77914"/>
                </a:lnTo>
                <a:lnTo>
                  <a:pt x="634199" y="19342"/>
                </a:lnTo>
                <a:lnTo>
                  <a:pt x="619036" y="8115"/>
                </a:lnTo>
                <a:lnTo>
                  <a:pt x="616597" y="6311"/>
                </a:lnTo>
                <a:lnTo>
                  <a:pt x="586498" y="0"/>
                </a:lnTo>
                <a:lnTo>
                  <a:pt x="556374" y="6311"/>
                </a:lnTo>
                <a:lnTo>
                  <a:pt x="533374" y="23329"/>
                </a:lnTo>
                <a:lnTo>
                  <a:pt x="518693" y="48158"/>
                </a:lnTo>
                <a:lnTo>
                  <a:pt x="513537" y="77914"/>
                </a:lnTo>
                <a:lnTo>
                  <a:pt x="518693" y="107645"/>
                </a:lnTo>
                <a:lnTo>
                  <a:pt x="533374" y="132461"/>
                </a:lnTo>
                <a:lnTo>
                  <a:pt x="556374" y="149479"/>
                </a:lnTo>
                <a:lnTo>
                  <a:pt x="586498" y="155790"/>
                </a:lnTo>
                <a:lnTo>
                  <a:pt x="616597" y="149479"/>
                </a:lnTo>
                <a:lnTo>
                  <a:pt x="619010" y="147688"/>
                </a:lnTo>
                <a:lnTo>
                  <a:pt x="639597" y="132461"/>
                </a:lnTo>
                <a:lnTo>
                  <a:pt x="654265" y="107645"/>
                </a:lnTo>
                <a:lnTo>
                  <a:pt x="659434" y="77914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3" name="object 4">
            <a:extLst>
              <a:ext uri="{FF2B5EF4-FFF2-40B4-BE49-F238E27FC236}">
                <a16:creationId xmlns:a16="http://schemas.microsoft.com/office/drawing/2014/main" id="{0649AA34-743F-5744-AE29-917B40C047B6}"/>
              </a:ext>
            </a:extLst>
          </p:cNvPr>
          <p:cNvGrpSpPr/>
          <p:nvPr userDrawn="1"/>
        </p:nvGrpSpPr>
        <p:grpSpPr>
          <a:xfrm>
            <a:off x="6909126" y="10284207"/>
            <a:ext cx="1370965" cy="156210"/>
            <a:chOff x="6909126" y="10284207"/>
            <a:chExt cx="1370965" cy="156210"/>
          </a:xfrm>
        </p:grpSpPr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F298B8A3-3F7B-8446-8F4C-0E4CF2613E8A}"/>
                </a:ext>
              </a:extLst>
            </p:cNvPr>
            <p:cNvSpPr/>
            <p:nvPr/>
          </p:nvSpPr>
          <p:spPr>
            <a:xfrm>
              <a:off x="6909117" y="10284218"/>
              <a:ext cx="980440" cy="156210"/>
            </a:xfrm>
            <a:custGeom>
              <a:avLst/>
              <a:gdLst/>
              <a:ahLst/>
              <a:cxnLst/>
              <a:rect l="l" t="t" r="r" b="b"/>
              <a:pathLst>
                <a:path w="980440" h="156209">
                  <a:moveTo>
                    <a:pt x="158280" y="3390"/>
                  </a:moveTo>
                  <a:lnTo>
                    <a:pt x="106260" y="3390"/>
                  </a:lnTo>
                  <a:lnTo>
                    <a:pt x="106260" y="7429"/>
                  </a:lnTo>
                  <a:lnTo>
                    <a:pt x="118491" y="8597"/>
                  </a:lnTo>
                  <a:lnTo>
                    <a:pt x="124777" y="12598"/>
                  </a:lnTo>
                  <a:lnTo>
                    <a:pt x="127088" y="20154"/>
                  </a:lnTo>
                  <a:lnTo>
                    <a:pt x="127419" y="31978"/>
                  </a:lnTo>
                  <a:lnTo>
                    <a:pt x="127304" y="97294"/>
                  </a:lnTo>
                  <a:lnTo>
                    <a:pt x="112509" y="136042"/>
                  </a:lnTo>
                  <a:lnTo>
                    <a:pt x="80822" y="146126"/>
                  </a:lnTo>
                  <a:lnTo>
                    <a:pt x="69824" y="144830"/>
                  </a:lnTo>
                  <a:lnTo>
                    <a:pt x="43103" y="108305"/>
                  </a:lnTo>
                  <a:lnTo>
                    <a:pt x="42316" y="91414"/>
                  </a:lnTo>
                  <a:lnTo>
                    <a:pt x="42316" y="31978"/>
                  </a:lnTo>
                  <a:lnTo>
                    <a:pt x="42646" y="20154"/>
                  </a:lnTo>
                  <a:lnTo>
                    <a:pt x="44958" y="12598"/>
                  </a:lnTo>
                  <a:lnTo>
                    <a:pt x="51244" y="8597"/>
                  </a:lnTo>
                  <a:lnTo>
                    <a:pt x="63474" y="7429"/>
                  </a:lnTo>
                  <a:lnTo>
                    <a:pt x="63474" y="3390"/>
                  </a:lnTo>
                  <a:lnTo>
                    <a:pt x="0" y="3390"/>
                  </a:lnTo>
                  <a:lnTo>
                    <a:pt x="0" y="7429"/>
                  </a:lnTo>
                  <a:lnTo>
                    <a:pt x="12230" y="8597"/>
                  </a:lnTo>
                  <a:lnTo>
                    <a:pt x="18503" y="12598"/>
                  </a:lnTo>
                  <a:lnTo>
                    <a:pt x="20815" y="20154"/>
                  </a:lnTo>
                  <a:lnTo>
                    <a:pt x="21145" y="31978"/>
                  </a:lnTo>
                  <a:lnTo>
                    <a:pt x="21145" y="99060"/>
                  </a:lnTo>
                  <a:lnTo>
                    <a:pt x="23583" y="120357"/>
                  </a:lnTo>
                  <a:lnTo>
                    <a:pt x="32524" y="138480"/>
                  </a:lnTo>
                  <a:lnTo>
                    <a:pt x="50406" y="151079"/>
                  </a:lnTo>
                  <a:lnTo>
                    <a:pt x="79705" y="155803"/>
                  </a:lnTo>
                  <a:lnTo>
                    <a:pt x="108419" y="150622"/>
                  </a:lnTo>
                  <a:lnTo>
                    <a:pt x="125958" y="137223"/>
                  </a:lnTo>
                  <a:lnTo>
                    <a:pt x="134708" y="118745"/>
                  </a:lnTo>
                  <a:lnTo>
                    <a:pt x="137096" y="98386"/>
                  </a:lnTo>
                  <a:lnTo>
                    <a:pt x="137096" y="31978"/>
                  </a:lnTo>
                  <a:lnTo>
                    <a:pt x="137426" y="20154"/>
                  </a:lnTo>
                  <a:lnTo>
                    <a:pt x="139750" y="12598"/>
                  </a:lnTo>
                  <a:lnTo>
                    <a:pt x="146037" y="8597"/>
                  </a:lnTo>
                  <a:lnTo>
                    <a:pt x="158280" y="7429"/>
                  </a:lnTo>
                  <a:lnTo>
                    <a:pt x="158280" y="3390"/>
                  </a:lnTo>
                  <a:close/>
                </a:path>
                <a:path w="980440" h="156209">
                  <a:moveTo>
                    <a:pt x="327139" y="3390"/>
                  </a:moveTo>
                  <a:lnTo>
                    <a:pt x="275120" y="3390"/>
                  </a:lnTo>
                  <a:lnTo>
                    <a:pt x="275120" y="7429"/>
                  </a:lnTo>
                  <a:lnTo>
                    <a:pt x="287350" y="8597"/>
                  </a:lnTo>
                  <a:lnTo>
                    <a:pt x="293636" y="12598"/>
                  </a:lnTo>
                  <a:lnTo>
                    <a:pt x="295948" y="20154"/>
                  </a:lnTo>
                  <a:lnTo>
                    <a:pt x="296278" y="31978"/>
                  </a:lnTo>
                  <a:lnTo>
                    <a:pt x="296278" y="114833"/>
                  </a:lnTo>
                  <a:lnTo>
                    <a:pt x="295821" y="114833"/>
                  </a:lnTo>
                  <a:lnTo>
                    <a:pt x="205105" y="3390"/>
                  </a:lnTo>
                  <a:lnTo>
                    <a:pt x="164579" y="3390"/>
                  </a:lnTo>
                  <a:lnTo>
                    <a:pt x="164579" y="7429"/>
                  </a:lnTo>
                  <a:lnTo>
                    <a:pt x="174409" y="8432"/>
                  </a:lnTo>
                  <a:lnTo>
                    <a:pt x="181940" y="11391"/>
                  </a:lnTo>
                  <a:lnTo>
                    <a:pt x="188163" y="16268"/>
                  </a:lnTo>
                  <a:lnTo>
                    <a:pt x="194068" y="22974"/>
                  </a:lnTo>
                  <a:lnTo>
                    <a:pt x="194068" y="123825"/>
                  </a:lnTo>
                  <a:lnTo>
                    <a:pt x="193738" y="135636"/>
                  </a:lnTo>
                  <a:lnTo>
                    <a:pt x="191427" y="143192"/>
                  </a:lnTo>
                  <a:lnTo>
                    <a:pt x="185140" y="147193"/>
                  </a:lnTo>
                  <a:lnTo>
                    <a:pt x="172910" y="148374"/>
                  </a:lnTo>
                  <a:lnTo>
                    <a:pt x="172910" y="152425"/>
                  </a:lnTo>
                  <a:lnTo>
                    <a:pt x="224917" y="152425"/>
                  </a:lnTo>
                  <a:lnTo>
                    <a:pt x="224917" y="148374"/>
                  </a:lnTo>
                  <a:lnTo>
                    <a:pt x="212674" y="147193"/>
                  </a:lnTo>
                  <a:lnTo>
                    <a:pt x="206387" y="143192"/>
                  </a:lnTo>
                  <a:lnTo>
                    <a:pt x="204076" y="135636"/>
                  </a:lnTo>
                  <a:lnTo>
                    <a:pt x="203746" y="123825"/>
                  </a:lnTo>
                  <a:lnTo>
                    <a:pt x="203746" y="35128"/>
                  </a:lnTo>
                  <a:lnTo>
                    <a:pt x="204203" y="35128"/>
                  </a:lnTo>
                  <a:lnTo>
                    <a:pt x="301904" y="154914"/>
                  </a:lnTo>
                  <a:lnTo>
                    <a:pt x="305968" y="154914"/>
                  </a:lnTo>
                  <a:lnTo>
                    <a:pt x="305968" y="31978"/>
                  </a:lnTo>
                  <a:lnTo>
                    <a:pt x="306298" y="20154"/>
                  </a:lnTo>
                  <a:lnTo>
                    <a:pt x="308610" y="12598"/>
                  </a:lnTo>
                  <a:lnTo>
                    <a:pt x="314896" y="8597"/>
                  </a:lnTo>
                  <a:lnTo>
                    <a:pt x="327139" y="7429"/>
                  </a:lnTo>
                  <a:lnTo>
                    <a:pt x="327139" y="3390"/>
                  </a:lnTo>
                  <a:close/>
                </a:path>
                <a:path w="980440" h="156209">
                  <a:moveTo>
                    <a:pt x="401180" y="3390"/>
                  </a:moveTo>
                  <a:lnTo>
                    <a:pt x="337705" y="3390"/>
                  </a:lnTo>
                  <a:lnTo>
                    <a:pt x="337705" y="7429"/>
                  </a:lnTo>
                  <a:lnTo>
                    <a:pt x="349935" y="8597"/>
                  </a:lnTo>
                  <a:lnTo>
                    <a:pt x="356222" y="12598"/>
                  </a:lnTo>
                  <a:lnTo>
                    <a:pt x="358533" y="20154"/>
                  </a:lnTo>
                  <a:lnTo>
                    <a:pt x="358863" y="31978"/>
                  </a:lnTo>
                  <a:lnTo>
                    <a:pt x="358863" y="123825"/>
                  </a:lnTo>
                  <a:lnTo>
                    <a:pt x="358533" y="135636"/>
                  </a:lnTo>
                  <a:lnTo>
                    <a:pt x="356222" y="143192"/>
                  </a:lnTo>
                  <a:lnTo>
                    <a:pt x="349935" y="147193"/>
                  </a:lnTo>
                  <a:lnTo>
                    <a:pt x="337705" y="148374"/>
                  </a:lnTo>
                  <a:lnTo>
                    <a:pt x="337705" y="152425"/>
                  </a:lnTo>
                  <a:lnTo>
                    <a:pt x="401180" y="152425"/>
                  </a:lnTo>
                  <a:lnTo>
                    <a:pt x="401180" y="148374"/>
                  </a:lnTo>
                  <a:lnTo>
                    <a:pt x="388950" y="147193"/>
                  </a:lnTo>
                  <a:lnTo>
                    <a:pt x="382663" y="143192"/>
                  </a:lnTo>
                  <a:lnTo>
                    <a:pt x="380352" y="135636"/>
                  </a:lnTo>
                  <a:lnTo>
                    <a:pt x="380022" y="123825"/>
                  </a:lnTo>
                  <a:lnTo>
                    <a:pt x="380022" y="31978"/>
                  </a:lnTo>
                  <a:lnTo>
                    <a:pt x="380352" y="20154"/>
                  </a:lnTo>
                  <a:lnTo>
                    <a:pt x="382663" y="12598"/>
                  </a:lnTo>
                  <a:lnTo>
                    <a:pt x="388950" y="8597"/>
                  </a:lnTo>
                  <a:lnTo>
                    <a:pt x="401180" y="7429"/>
                  </a:lnTo>
                  <a:lnTo>
                    <a:pt x="401180" y="3390"/>
                  </a:lnTo>
                  <a:close/>
                </a:path>
                <a:path w="980440" h="156209">
                  <a:moveTo>
                    <a:pt x="569366" y="3378"/>
                  </a:moveTo>
                  <a:lnTo>
                    <a:pt x="523455" y="3378"/>
                  </a:lnTo>
                  <a:lnTo>
                    <a:pt x="523455" y="7416"/>
                  </a:lnTo>
                  <a:lnTo>
                    <a:pt x="529983" y="8115"/>
                  </a:lnTo>
                  <a:lnTo>
                    <a:pt x="539203" y="10579"/>
                  </a:lnTo>
                  <a:lnTo>
                    <a:pt x="539203" y="22961"/>
                  </a:lnTo>
                  <a:lnTo>
                    <a:pt x="533133" y="38049"/>
                  </a:lnTo>
                  <a:lnTo>
                    <a:pt x="498894" y="122021"/>
                  </a:lnTo>
                  <a:lnTo>
                    <a:pt x="459943" y="31965"/>
                  </a:lnTo>
                  <a:lnTo>
                    <a:pt x="455904" y="23850"/>
                  </a:lnTo>
                  <a:lnTo>
                    <a:pt x="455904" y="8547"/>
                  </a:lnTo>
                  <a:lnTo>
                    <a:pt x="465582" y="8331"/>
                  </a:lnTo>
                  <a:lnTo>
                    <a:pt x="472567" y="7416"/>
                  </a:lnTo>
                  <a:lnTo>
                    <a:pt x="472567" y="3378"/>
                  </a:lnTo>
                  <a:lnTo>
                    <a:pt x="411543" y="3378"/>
                  </a:lnTo>
                  <a:lnTo>
                    <a:pt x="411543" y="7416"/>
                  </a:lnTo>
                  <a:lnTo>
                    <a:pt x="421614" y="9486"/>
                  </a:lnTo>
                  <a:lnTo>
                    <a:pt x="427977" y="13957"/>
                  </a:lnTo>
                  <a:lnTo>
                    <a:pt x="432320" y="20789"/>
                  </a:lnTo>
                  <a:lnTo>
                    <a:pt x="491020" y="155790"/>
                  </a:lnTo>
                  <a:lnTo>
                    <a:pt x="495084" y="155790"/>
                  </a:lnTo>
                  <a:lnTo>
                    <a:pt x="545973" y="31521"/>
                  </a:lnTo>
                  <a:lnTo>
                    <a:pt x="569366" y="7416"/>
                  </a:lnTo>
                  <a:lnTo>
                    <a:pt x="569366" y="3378"/>
                  </a:lnTo>
                  <a:close/>
                </a:path>
                <a:path w="980440" h="156209">
                  <a:moveTo>
                    <a:pt x="706488" y="115036"/>
                  </a:moveTo>
                  <a:lnTo>
                    <a:pt x="702208" y="115036"/>
                  </a:lnTo>
                  <a:lnTo>
                    <a:pt x="694004" y="128066"/>
                  </a:lnTo>
                  <a:lnTo>
                    <a:pt x="685888" y="137198"/>
                  </a:lnTo>
                  <a:lnTo>
                    <a:pt x="676249" y="142557"/>
                  </a:lnTo>
                  <a:lnTo>
                    <a:pt x="663486" y="144310"/>
                  </a:lnTo>
                  <a:lnTo>
                    <a:pt x="623404" y="144310"/>
                  </a:lnTo>
                  <a:lnTo>
                    <a:pt x="620712" y="142290"/>
                  </a:lnTo>
                  <a:lnTo>
                    <a:pt x="620712" y="78574"/>
                  </a:lnTo>
                  <a:lnTo>
                    <a:pt x="650659" y="78574"/>
                  </a:lnTo>
                  <a:lnTo>
                    <a:pt x="662165" y="79235"/>
                  </a:lnTo>
                  <a:lnTo>
                    <a:pt x="669861" y="82169"/>
                  </a:lnTo>
                  <a:lnTo>
                    <a:pt x="674484" y="88823"/>
                  </a:lnTo>
                  <a:lnTo>
                    <a:pt x="676770" y="100622"/>
                  </a:lnTo>
                  <a:lnTo>
                    <a:pt x="680821" y="100622"/>
                  </a:lnTo>
                  <a:lnTo>
                    <a:pt x="680821" y="48615"/>
                  </a:lnTo>
                  <a:lnTo>
                    <a:pt x="676770" y="48615"/>
                  </a:lnTo>
                  <a:lnTo>
                    <a:pt x="674624" y="60490"/>
                  </a:lnTo>
                  <a:lnTo>
                    <a:pt x="669874" y="67056"/>
                  </a:lnTo>
                  <a:lnTo>
                    <a:pt x="662051" y="69875"/>
                  </a:lnTo>
                  <a:lnTo>
                    <a:pt x="650659" y="70459"/>
                  </a:lnTo>
                  <a:lnTo>
                    <a:pt x="620712" y="70459"/>
                  </a:lnTo>
                  <a:lnTo>
                    <a:pt x="620712" y="11480"/>
                  </a:lnTo>
                  <a:lnTo>
                    <a:pt x="658761" y="11480"/>
                  </a:lnTo>
                  <a:lnTo>
                    <a:pt x="672007" y="12128"/>
                  </a:lnTo>
                  <a:lnTo>
                    <a:pt x="680847" y="15227"/>
                  </a:lnTo>
                  <a:lnTo>
                    <a:pt x="686511" y="22593"/>
                  </a:lnTo>
                  <a:lnTo>
                    <a:pt x="690270" y="36017"/>
                  </a:lnTo>
                  <a:lnTo>
                    <a:pt x="694791" y="36017"/>
                  </a:lnTo>
                  <a:lnTo>
                    <a:pt x="692746" y="3378"/>
                  </a:lnTo>
                  <a:lnTo>
                    <a:pt x="578383" y="3378"/>
                  </a:lnTo>
                  <a:lnTo>
                    <a:pt x="578383" y="7416"/>
                  </a:lnTo>
                  <a:lnTo>
                    <a:pt x="590613" y="8597"/>
                  </a:lnTo>
                  <a:lnTo>
                    <a:pt x="596887" y="12598"/>
                  </a:lnTo>
                  <a:lnTo>
                    <a:pt x="599211" y="20154"/>
                  </a:lnTo>
                  <a:lnTo>
                    <a:pt x="599541" y="31965"/>
                  </a:lnTo>
                  <a:lnTo>
                    <a:pt x="599541" y="123812"/>
                  </a:lnTo>
                  <a:lnTo>
                    <a:pt x="599211" y="135636"/>
                  </a:lnTo>
                  <a:lnTo>
                    <a:pt x="596887" y="143192"/>
                  </a:lnTo>
                  <a:lnTo>
                    <a:pt x="590613" y="147193"/>
                  </a:lnTo>
                  <a:lnTo>
                    <a:pt x="578383" y="148361"/>
                  </a:lnTo>
                  <a:lnTo>
                    <a:pt x="578383" y="152412"/>
                  </a:lnTo>
                  <a:lnTo>
                    <a:pt x="693877" y="152412"/>
                  </a:lnTo>
                  <a:lnTo>
                    <a:pt x="706488" y="115036"/>
                  </a:lnTo>
                  <a:close/>
                </a:path>
                <a:path w="980440" h="156209">
                  <a:moveTo>
                    <a:pt x="866330" y="148374"/>
                  </a:moveTo>
                  <a:lnTo>
                    <a:pt x="826693" y="120446"/>
                  </a:lnTo>
                  <a:lnTo>
                    <a:pt x="799757" y="82842"/>
                  </a:lnTo>
                  <a:lnTo>
                    <a:pt x="797661" y="79921"/>
                  </a:lnTo>
                  <a:lnTo>
                    <a:pt x="810755" y="75653"/>
                  </a:lnTo>
                  <a:lnTo>
                    <a:pt x="811695" y="75349"/>
                  </a:lnTo>
                  <a:lnTo>
                    <a:pt x="823468" y="67602"/>
                  </a:lnTo>
                  <a:lnTo>
                    <a:pt x="831583" y="56565"/>
                  </a:lnTo>
                  <a:lnTo>
                    <a:pt x="834593" y="42100"/>
                  </a:lnTo>
                  <a:lnTo>
                    <a:pt x="832675" y="30543"/>
                  </a:lnTo>
                  <a:lnTo>
                    <a:pt x="825157" y="17843"/>
                  </a:lnTo>
                  <a:lnTo>
                    <a:pt x="815390" y="11480"/>
                  </a:lnTo>
                  <a:lnTo>
                    <a:pt x="809421" y="7594"/>
                  </a:lnTo>
                  <a:lnTo>
                    <a:pt x="809358" y="43002"/>
                  </a:lnTo>
                  <a:lnTo>
                    <a:pt x="805510" y="58648"/>
                  </a:lnTo>
                  <a:lnTo>
                    <a:pt x="795439" y="68707"/>
                  </a:lnTo>
                  <a:lnTo>
                    <a:pt x="781354" y="74066"/>
                  </a:lnTo>
                  <a:lnTo>
                    <a:pt x="765467" y="75653"/>
                  </a:lnTo>
                  <a:lnTo>
                    <a:pt x="760514" y="75653"/>
                  </a:lnTo>
                  <a:lnTo>
                    <a:pt x="760514" y="13500"/>
                  </a:lnTo>
                  <a:lnTo>
                    <a:pt x="766635" y="12598"/>
                  </a:lnTo>
                  <a:lnTo>
                    <a:pt x="772655" y="11480"/>
                  </a:lnTo>
                  <a:lnTo>
                    <a:pt x="778967" y="11480"/>
                  </a:lnTo>
                  <a:lnTo>
                    <a:pt x="791425" y="13881"/>
                  </a:lnTo>
                  <a:lnTo>
                    <a:pt x="801014" y="20485"/>
                  </a:lnTo>
                  <a:lnTo>
                    <a:pt x="807186" y="30480"/>
                  </a:lnTo>
                  <a:lnTo>
                    <a:pt x="809358" y="43002"/>
                  </a:lnTo>
                  <a:lnTo>
                    <a:pt x="809358" y="7594"/>
                  </a:lnTo>
                  <a:lnTo>
                    <a:pt x="782802" y="3378"/>
                  </a:lnTo>
                  <a:lnTo>
                    <a:pt x="718185" y="3378"/>
                  </a:lnTo>
                  <a:lnTo>
                    <a:pt x="718185" y="7416"/>
                  </a:lnTo>
                  <a:lnTo>
                    <a:pt x="730427" y="8597"/>
                  </a:lnTo>
                  <a:lnTo>
                    <a:pt x="736701" y="12611"/>
                  </a:lnTo>
                  <a:lnTo>
                    <a:pt x="739013" y="20154"/>
                  </a:lnTo>
                  <a:lnTo>
                    <a:pt x="739305" y="30480"/>
                  </a:lnTo>
                  <a:lnTo>
                    <a:pt x="739343" y="123825"/>
                  </a:lnTo>
                  <a:lnTo>
                    <a:pt x="739013" y="135636"/>
                  </a:lnTo>
                  <a:lnTo>
                    <a:pt x="736701" y="143192"/>
                  </a:lnTo>
                  <a:lnTo>
                    <a:pt x="730427" y="147193"/>
                  </a:lnTo>
                  <a:lnTo>
                    <a:pt x="718185" y="148374"/>
                  </a:lnTo>
                  <a:lnTo>
                    <a:pt x="718185" y="152412"/>
                  </a:lnTo>
                  <a:lnTo>
                    <a:pt x="781672" y="152412"/>
                  </a:lnTo>
                  <a:lnTo>
                    <a:pt x="781672" y="148374"/>
                  </a:lnTo>
                  <a:lnTo>
                    <a:pt x="769442" y="147193"/>
                  </a:lnTo>
                  <a:lnTo>
                    <a:pt x="763168" y="143192"/>
                  </a:lnTo>
                  <a:lnTo>
                    <a:pt x="760844" y="135636"/>
                  </a:lnTo>
                  <a:lnTo>
                    <a:pt x="760514" y="123825"/>
                  </a:lnTo>
                  <a:lnTo>
                    <a:pt x="760514" y="82842"/>
                  </a:lnTo>
                  <a:lnTo>
                    <a:pt x="775817" y="82842"/>
                  </a:lnTo>
                  <a:lnTo>
                    <a:pt x="826477" y="152412"/>
                  </a:lnTo>
                  <a:lnTo>
                    <a:pt x="866330" y="152412"/>
                  </a:lnTo>
                  <a:lnTo>
                    <a:pt x="866330" y="148374"/>
                  </a:lnTo>
                  <a:close/>
                </a:path>
                <a:path w="980440" h="156209">
                  <a:moveTo>
                    <a:pt x="979817" y="112801"/>
                  </a:moveTo>
                  <a:lnTo>
                    <a:pt x="967079" y="85953"/>
                  </a:lnTo>
                  <a:lnTo>
                    <a:pt x="939063" y="67564"/>
                  </a:lnTo>
                  <a:lnTo>
                    <a:pt x="911047" y="51600"/>
                  </a:lnTo>
                  <a:lnTo>
                    <a:pt x="898309" y="31978"/>
                  </a:lnTo>
                  <a:lnTo>
                    <a:pt x="900544" y="22656"/>
                  </a:lnTo>
                  <a:lnTo>
                    <a:pt x="906437" y="15303"/>
                  </a:lnTo>
                  <a:lnTo>
                    <a:pt x="914730" y="10502"/>
                  </a:lnTo>
                  <a:lnTo>
                    <a:pt x="924191" y="8775"/>
                  </a:lnTo>
                  <a:lnTo>
                    <a:pt x="940917" y="12128"/>
                  </a:lnTo>
                  <a:lnTo>
                    <a:pt x="953706" y="21297"/>
                  </a:lnTo>
                  <a:lnTo>
                    <a:pt x="962139" y="34899"/>
                  </a:lnTo>
                  <a:lnTo>
                    <a:pt x="965835" y="51562"/>
                  </a:lnTo>
                  <a:lnTo>
                    <a:pt x="969899" y="51562"/>
                  </a:lnTo>
                  <a:lnTo>
                    <a:pt x="969899" y="0"/>
                  </a:lnTo>
                  <a:lnTo>
                    <a:pt x="965835" y="0"/>
                  </a:lnTo>
                  <a:lnTo>
                    <a:pt x="964946" y="4508"/>
                  </a:lnTo>
                  <a:lnTo>
                    <a:pt x="963599" y="8559"/>
                  </a:lnTo>
                  <a:lnTo>
                    <a:pt x="955268" y="8559"/>
                  </a:lnTo>
                  <a:lnTo>
                    <a:pt x="950988" y="6311"/>
                  </a:lnTo>
                  <a:lnTo>
                    <a:pt x="945362" y="4279"/>
                  </a:lnTo>
                  <a:lnTo>
                    <a:pt x="939965" y="2032"/>
                  </a:lnTo>
                  <a:lnTo>
                    <a:pt x="933183" y="0"/>
                  </a:lnTo>
                  <a:lnTo>
                    <a:pt x="925093" y="0"/>
                  </a:lnTo>
                  <a:lnTo>
                    <a:pt x="908316" y="2997"/>
                  </a:lnTo>
                  <a:lnTo>
                    <a:pt x="894245" y="11315"/>
                  </a:lnTo>
                  <a:lnTo>
                    <a:pt x="884567" y="23939"/>
                  </a:lnTo>
                  <a:lnTo>
                    <a:pt x="880973" y="39852"/>
                  </a:lnTo>
                  <a:lnTo>
                    <a:pt x="893356" y="66789"/>
                  </a:lnTo>
                  <a:lnTo>
                    <a:pt x="920597" y="85153"/>
                  </a:lnTo>
                  <a:lnTo>
                    <a:pt x="947839" y="101587"/>
                  </a:lnTo>
                  <a:lnTo>
                    <a:pt x="960221" y="122720"/>
                  </a:lnTo>
                  <a:lnTo>
                    <a:pt x="957694" y="133438"/>
                  </a:lnTo>
                  <a:lnTo>
                    <a:pt x="951014" y="141020"/>
                  </a:lnTo>
                  <a:lnTo>
                    <a:pt x="941501" y="145529"/>
                  </a:lnTo>
                  <a:lnTo>
                    <a:pt x="930490" y="147027"/>
                  </a:lnTo>
                  <a:lnTo>
                    <a:pt x="918464" y="145478"/>
                  </a:lnTo>
                  <a:lnTo>
                    <a:pt x="904709" y="139369"/>
                  </a:lnTo>
                  <a:lnTo>
                    <a:pt x="892822" y="126504"/>
                  </a:lnTo>
                  <a:lnTo>
                    <a:pt x="886383" y="104698"/>
                  </a:lnTo>
                  <a:lnTo>
                    <a:pt x="882319" y="104698"/>
                  </a:lnTo>
                  <a:lnTo>
                    <a:pt x="882319" y="155803"/>
                  </a:lnTo>
                  <a:lnTo>
                    <a:pt x="886383" y="155803"/>
                  </a:lnTo>
                  <a:lnTo>
                    <a:pt x="886815" y="151295"/>
                  </a:lnTo>
                  <a:lnTo>
                    <a:pt x="887958" y="147485"/>
                  </a:lnTo>
                  <a:lnTo>
                    <a:pt x="898525" y="147485"/>
                  </a:lnTo>
                  <a:lnTo>
                    <a:pt x="903033" y="149504"/>
                  </a:lnTo>
                  <a:lnTo>
                    <a:pt x="909104" y="151523"/>
                  </a:lnTo>
                  <a:lnTo>
                    <a:pt x="914958" y="153771"/>
                  </a:lnTo>
                  <a:lnTo>
                    <a:pt x="922375" y="155803"/>
                  </a:lnTo>
                  <a:lnTo>
                    <a:pt x="932738" y="155803"/>
                  </a:lnTo>
                  <a:lnTo>
                    <a:pt x="952157" y="152374"/>
                  </a:lnTo>
                  <a:lnTo>
                    <a:pt x="967003" y="143078"/>
                  </a:lnTo>
                  <a:lnTo>
                    <a:pt x="976477" y="129387"/>
                  </a:lnTo>
                  <a:lnTo>
                    <a:pt x="979817" y="112801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6">
              <a:extLst>
                <a:ext uri="{FF2B5EF4-FFF2-40B4-BE49-F238E27FC236}">
                  <a16:creationId xmlns:a16="http://schemas.microsoft.com/office/drawing/2014/main" id="{F9674A41-641A-9D46-80E0-D38F9714FED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08513" y="10287589"/>
              <a:ext cx="371481" cy="149047"/>
            </a:xfrm>
            <a:prstGeom prst="rect">
              <a:avLst/>
            </a:prstGeom>
          </p:spPr>
        </p:pic>
      </p:grpSp>
      <p:sp>
        <p:nvSpPr>
          <p:cNvPr id="36" name="object 7">
            <a:extLst>
              <a:ext uri="{FF2B5EF4-FFF2-40B4-BE49-F238E27FC236}">
                <a16:creationId xmlns:a16="http://schemas.microsoft.com/office/drawing/2014/main" id="{0868834E-FCC9-8C42-B15D-44AC0D0AF89F}"/>
              </a:ext>
            </a:extLst>
          </p:cNvPr>
          <p:cNvSpPr/>
          <p:nvPr userDrawn="1"/>
        </p:nvSpPr>
        <p:spPr>
          <a:xfrm>
            <a:off x="360005" y="10061615"/>
            <a:ext cx="251460" cy="277495"/>
          </a:xfrm>
          <a:custGeom>
            <a:avLst/>
            <a:gdLst/>
            <a:ahLst/>
            <a:cxnLst/>
            <a:rect l="l" t="t" r="r" b="b"/>
            <a:pathLst>
              <a:path w="251459" h="277495">
                <a:moveTo>
                  <a:pt x="250939" y="0"/>
                </a:moveTo>
                <a:lnTo>
                  <a:pt x="197650" y="0"/>
                </a:lnTo>
                <a:lnTo>
                  <a:pt x="125666" y="149783"/>
                </a:lnTo>
                <a:lnTo>
                  <a:pt x="53301" y="0"/>
                </a:lnTo>
                <a:lnTo>
                  <a:pt x="0" y="0"/>
                </a:lnTo>
                <a:lnTo>
                  <a:pt x="0" y="277012"/>
                </a:lnTo>
                <a:lnTo>
                  <a:pt x="54076" y="277012"/>
                </a:lnTo>
                <a:lnTo>
                  <a:pt x="54076" y="115544"/>
                </a:lnTo>
                <a:lnTo>
                  <a:pt x="107378" y="220599"/>
                </a:lnTo>
                <a:lnTo>
                  <a:pt x="143954" y="220599"/>
                </a:lnTo>
                <a:lnTo>
                  <a:pt x="196862" y="115544"/>
                </a:lnTo>
                <a:lnTo>
                  <a:pt x="196862" y="277012"/>
                </a:lnTo>
                <a:lnTo>
                  <a:pt x="250939" y="277012"/>
                </a:lnTo>
                <a:lnTo>
                  <a:pt x="25093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8">
            <a:extLst>
              <a:ext uri="{FF2B5EF4-FFF2-40B4-BE49-F238E27FC236}">
                <a16:creationId xmlns:a16="http://schemas.microsoft.com/office/drawing/2014/main" id="{7253FF85-03E4-6F43-A43E-E42EC1A95BFA}"/>
              </a:ext>
            </a:extLst>
          </p:cNvPr>
          <p:cNvSpPr/>
          <p:nvPr userDrawn="1"/>
        </p:nvSpPr>
        <p:spPr>
          <a:xfrm>
            <a:off x="675525" y="10061778"/>
            <a:ext cx="182880" cy="276860"/>
          </a:xfrm>
          <a:custGeom>
            <a:avLst/>
            <a:gdLst/>
            <a:ahLst/>
            <a:cxnLst/>
            <a:rect l="l" t="t" r="r" b="b"/>
            <a:pathLst>
              <a:path w="182880" h="276859">
                <a:moveTo>
                  <a:pt x="182473" y="0"/>
                </a:moveTo>
                <a:lnTo>
                  <a:pt x="0" y="0"/>
                </a:lnTo>
                <a:lnTo>
                  <a:pt x="0" y="48260"/>
                </a:lnTo>
                <a:lnTo>
                  <a:pt x="0" y="113030"/>
                </a:lnTo>
                <a:lnTo>
                  <a:pt x="0" y="161290"/>
                </a:lnTo>
                <a:lnTo>
                  <a:pt x="0" y="228600"/>
                </a:lnTo>
                <a:lnTo>
                  <a:pt x="0" y="276860"/>
                </a:lnTo>
                <a:lnTo>
                  <a:pt x="182473" y="276860"/>
                </a:lnTo>
                <a:lnTo>
                  <a:pt x="182473" y="228600"/>
                </a:lnTo>
                <a:lnTo>
                  <a:pt x="54076" y="228600"/>
                </a:lnTo>
                <a:lnTo>
                  <a:pt x="54076" y="161290"/>
                </a:lnTo>
                <a:lnTo>
                  <a:pt x="163410" y="161290"/>
                </a:lnTo>
                <a:lnTo>
                  <a:pt x="163410" y="113030"/>
                </a:lnTo>
                <a:lnTo>
                  <a:pt x="54076" y="113030"/>
                </a:lnTo>
                <a:lnTo>
                  <a:pt x="54076" y="48260"/>
                </a:lnTo>
                <a:lnTo>
                  <a:pt x="182473" y="48260"/>
                </a:lnTo>
                <a:lnTo>
                  <a:pt x="18247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9">
            <a:extLst>
              <a:ext uri="{FF2B5EF4-FFF2-40B4-BE49-F238E27FC236}">
                <a16:creationId xmlns:a16="http://schemas.microsoft.com/office/drawing/2014/main" id="{2CD0F1D5-0B6A-6B40-9133-CDF1161FF50B}"/>
              </a:ext>
            </a:extLst>
          </p:cNvPr>
          <p:cNvSpPr/>
          <p:nvPr userDrawn="1"/>
        </p:nvSpPr>
        <p:spPr>
          <a:xfrm>
            <a:off x="915758" y="10061612"/>
            <a:ext cx="54610" cy="277495"/>
          </a:xfrm>
          <a:custGeom>
            <a:avLst/>
            <a:gdLst/>
            <a:ahLst/>
            <a:cxnLst/>
            <a:rect l="l" t="t" r="r" b="b"/>
            <a:pathLst>
              <a:path w="54609" h="277495">
                <a:moveTo>
                  <a:pt x="54076" y="0"/>
                </a:moveTo>
                <a:lnTo>
                  <a:pt x="0" y="0"/>
                </a:lnTo>
                <a:lnTo>
                  <a:pt x="0" y="277012"/>
                </a:lnTo>
                <a:lnTo>
                  <a:pt x="54076" y="277012"/>
                </a:lnTo>
                <a:lnTo>
                  <a:pt x="5407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9" name="object 10">
            <a:extLst>
              <a:ext uri="{FF2B5EF4-FFF2-40B4-BE49-F238E27FC236}">
                <a16:creationId xmlns:a16="http://schemas.microsoft.com/office/drawing/2014/main" id="{7FC4DF07-AE3B-B446-A40D-D7CF4D513D92}"/>
              </a:ext>
            </a:extLst>
          </p:cNvPr>
          <p:cNvGrpSpPr/>
          <p:nvPr userDrawn="1"/>
        </p:nvGrpSpPr>
        <p:grpSpPr>
          <a:xfrm>
            <a:off x="1283096" y="10059130"/>
            <a:ext cx="352425" cy="281940"/>
            <a:chOff x="1283096" y="10059130"/>
            <a:chExt cx="352425" cy="281940"/>
          </a:xfrm>
        </p:grpSpPr>
        <p:sp>
          <p:nvSpPr>
            <p:cNvPr id="40" name="object 11">
              <a:extLst>
                <a:ext uri="{FF2B5EF4-FFF2-40B4-BE49-F238E27FC236}">
                  <a16:creationId xmlns:a16="http://schemas.microsoft.com/office/drawing/2014/main" id="{F5B549D3-C903-574A-B6F1-29DBB98DF22B}"/>
                </a:ext>
              </a:extLst>
            </p:cNvPr>
            <p:cNvSpPr/>
            <p:nvPr/>
          </p:nvSpPr>
          <p:spPr>
            <a:xfrm>
              <a:off x="1283093" y="10059136"/>
              <a:ext cx="266065" cy="281940"/>
            </a:xfrm>
            <a:custGeom>
              <a:avLst/>
              <a:gdLst/>
              <a:ahLst/>
              <a:cxnLst/>
              <a:rect l="l" t="t" r="r" b="b"/>
              <a:pathLst>
                <a:path w="266065" h="281940">
                  <a:moveTo>
                    <a:pt x="205155" y="93637"/>
                  </a:moveTo>
                  <a:lnTo>
                    <a:pt x="199085" y="59347"/>
                  </a:lnTo>
                  <a:lnTo>
                    <a:pt x="192227" y="48310"/>
                  </a:lnTo>
                  <a:lnTo>
                    <a:pt x="180441" y="29337"/>
                  </a:lnTo>
                  <a:lnTo>
                    <a:pt x="150825" y="9626"/>
                  </a:lnTo>
                  <a:lnTo>
                    <a:pt x="150825" y="94856"/>
                  </a:lnTo>
                  <a:lnTo>
                    <a:pt x="150825" y="186969"/>
                  </a:lnTo>
                  <a:lnTo>
                    <a:pt x="147599" y="206400"/>
                  </a:lnTo>
                  <a:lnTo>
                    <a:pt x="138188" y="221043"/>
                  </a:lnTo>
                  <a:lnTo>
                    <a:pt x="123050" y="230301"/>
                  </a:lnTo>
                  <a:lnTo>
                    <a:pt x="102577" y="233514"/>
                  </a:lnTo>
                  <a:lnTo>
                    <a:pt x="82105" y="230301"/>
                  </a:lnTo>
                  <a:lnTo>
                    <a:pt x="66954" y="221043"/>
                  </a:lnTo>
                  <a:lnTo>
                    <a:pt x="57556" y="206400"/>
                  </a:lnTo>
                  <a:lnTo>
                    <a:pt x="54330" y="186969"/>
                  </a:lnTo>
                  <a:lnTo>
                    <a:pt x="54330" y="94856"/>
                  </a:lnTo>
                  <a:lnTo>
                    <a:pt x="57556" y="75425"/>
                  </a:lnTo>
                  <a:lnTo>
                    <a:pt x="66954" y="60782"/>
                  </a:lnTo>
                  <a:lnTo>
                    <a:pt x="82105" y="51536"/>
                  </a:lnTo>
                  <a:lnTo>
                    <a:pt x="102577" y="48310"/>
                  </a:lnTo>
                  <a:lnTo>
                    <a:pt x="123050" y="51536"/>
                  </a:lnTo>
                  <a:lnTo>
                    <a:pt x="138188" y="60782"/>
                  </a:lnTo>
                  <a:lnTo>
                    <a:pt x="147599" y="75425"/>
                  </a:lnTo>
                  <a:lnTo>
                    <a:pt x="150825" y="94856"/>
                  </a:lnTo>
                  <a:lnTo>
                    <a:pt x="150825" y="9626"/>
                  </a:lnTo>
                  <a:lnTo>
                    <a:pt x="148501" y="8077"/>
                  </a:lnTo>
                  <a:lnTo>
                    <a:pt x="102577" y="0"/>
                  </a:lnTo>
                  <a:lnTo>
                    <a:pt x="56654" y="8077"/>
                  </a:lnTo>
                  <a:lnTo>
                    <a:pt x="24714" y="29337"/>
                  </a:lnTo>
                  <a:lnTo>
                    <a:pt x="6057" y="59347"/>
                  </a:lnTo>
                  <a:lnTo>
                    <a:pt x="0" y="93637"/>
                  </a:lnTo>
                  <a:lnTo>
                    <a:pt x="0" y="188188"/>
                  </a:lnTo>
                  <a:lnTo>
                    <a:pt x="6057" y="222478"/>
                  </a:lnTo>
                  <a:lnTo>
                    <a:pt x="24714" y="252488"/>
                  </a:lnTo>
                  <a:lnTo>
                    <a:pt x="56654" y="273748"/>
                  </a:lnTo>
                  <a:lnTo>
                    <a:pt x="102577" y="281825"/>
                  </a:lnTo>
                  <a:lnTo>
                    <a:pt x="148501" y="273748"/>
                  </a:lnTo>
                  <a:lnTo>
                    <a:pt x="180441" y="252488"/>
                  </a:lnTo>
                  <a:lnTo>
                    <a:pt x="192227" y="233514"/>
                  </a:lnTo>
                  <a:lnTo>
                    <a:pt x="199085" y="222478"/>
                  </a:lnTo>
                  <a:lnTo>
                    <a:pt x="205155" y="188188"/>
                  </a:lnTo>
                  <a:lnTo>
                    <a:pt x="205155" y="93637"/>
                  </a:lnTo>
                  <a:close/>
                </a:path>
                <a:path w="266065" h="281940">
                  <a:moveTo>
                    <a:pt x="265798" y="200393"/>
                  </a:moveTo>
                  <a:lnTo>
                    <a:pt x="251447" y="200393"/>
                  </a:lnTo>
                  <a:lnTo>
                    <a:pt x="251447" y="176542"/>
                  </a:lnTo>
                  <a:lnTo>
                    <a:pt x="231165" y="176542"/>
                  </a:lnTo>
                  <a:lnTo>
                    <a:pt x="231165" y="256247"/>
                  </a:lnTo>
                  <a:lnTo>
                    <a:pt x="232511" y="264756"/>
                  </a:lnTo>
                  <a:lnTo>
                    <a:pt x="236740" y="272199"/>
                  </a:lnTo>
                  <a:lnTo>
                    <a:pt x="244068" y="277495"/>
                  </a:lnTo>
                  <a:lnTo>
                    <a:pt x="254723" y="279501"/>
                  </a:lnTo>
                  <a:lnTo>
                    <a:pt x="265798" y="279501"/>
                  </a:lnTo>
                  <a:lnTo>
                    <a:pt x="265798" y="261810"/>
                  </a:lnTo>
                  <a:lnTo>
                    <a:pt x="253631" y="261810"/>
                  </a:lnTo>
                  <a:lnTo>
                    <a:pt x="251447" y="259156"/>
                  </a:lnTo>
                  <a:lnTo>
                    <a:pt x="251447" y="217055"/>
                  </a:lnTo>
                  <a:lnTo>
                    <a:pt x="265798" y="217055"/>
                  </a:lnTo>
                  <a:lnTo>
                    <a:pt x="265798" y="200393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12">
              <a:extLst>
                <a:ext uri="{FF2B5EF4-FFF2-40B4-BE49-F238E27FC236}">
                  <a16:creationId xmlns:a16="http://schemas.microsoft.com/office/drawing/2014/main" id="{DEE966FC-BE93-F444-8EA5-3655D18F234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67623" y="10227548"/>
              <a:ext cx="67551" cy="111074"/>
            </a:xfrm>
            <a:prstGeom prst="rect">
              <a:avLst/>
            </a:prstGeom>
          </p:spPr>
        </p:pic>
      </p:grpSp>
      <p:grpSp>
        <p:nvGrpSpPr>
          <p:cNvPr id="42" name="object 13">
            <a:extLst>
              <a:ext uri="{FF2B5EF4-FFF2-40B4-BE49-F238E27FC236}">
                <a16:creationId xmlns:a16="http://schemas.microsoft.com/office/drawing/2014/main" id="{9F1B8041-7693-6C4E-9BC0-865665224860}"/>
              </a:ext>
            </a:extLst>
          </p:cNvPr>
          <p:cNvGrpSpPr/>
          <p:nvPr userDrawn="1"/>
        </p:nvGrpSpPr>
        <p:grpSpPr>
          <a:xfrm>
            <a:off x="1027588" y="10061609"/>
            <a:ext cx="205740" cy="279400"/>
            <a:chOff x="1027588" y="10061609"/>
            <a:chExt cx="205740" cy="279400"/>
          </a:xfrm>
        </p:grpSpPr>
        <p:pic>
          <p:nvPicPr>
            <p:cNvPr id="43" name="object 14">
              <a:extLst>
                <a:ext uri="{FF2B5EF4-FFF2-40B4-BE49-F238E27FC236}">
                  <a16:creationId xmlns:a16="http://schemas.microsoft.com/office/drawing/2014/main" id="{5196CE03-B0EF-A944-8542-09DD2F53AC30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7588" y="10061609"/>
              <a:ext cx="102577" cy="168592"/>
            </a:xfrm>
            <a:prstGeom prst="rect">
              <a:avLst/>
            </a:prstGeom>
          </p:spPr>
        </p:pic>
        <p:sp>
          <p:nvSpPr>
            <p:cNvPr id="44" name="object 15">
              <a:extLst>
                <a:ext uri="{FF2B5EF4-FFF2-40B4-BE49-F238E27FC236}">
                  <a16:creationId xmlns:a16="http://schemas.microsoft.com/office/drawing/2014/main" id="{F6FB0DCA-5410-0544-8A8F-B4FA5E110AEE}"/>
                </a:ext>
              </a:extLst>
            </p:cNvPr>
            <p:cNvSpPr/>
            <p:nvPr/>
          </p:nvSpPr>
          <p:spPr>
            <a:xfrm>
              <a:off x="1027590" y="10061609"/>
              <a:ext cx="205740" cy="279400"/>
            </a:xfrm>
            <a:custGeom>
              <a:avLst/>
              <a:gdLst/>
              <a:ahLst/>
              <a:cxnLst/>
              <a:rect l="l" t="t" r="r" b="b"/>
              <a:pathLst>
                <a:path w="205740" h="279400">
                  <a:moveTo>
                    <a:pt x="205155" y="0"/>
                  </a:moveTo>
                  <a:lnTo>
                    <a:pt x="118656" y="0"/>
                  </a:lnTo>
                  <a:lnTo>
                    <a:pt x="118656" y="48310"/>
                  </a:lnTo>
                  <a:lnTo>
                    <a:pt x="150825" y="48310"/>
                  </a:lnTo>
                  <a:lnTo>
                    <a:pt x="150825" y="184492"/>
                  </a:lnTo>
                  <a:lnTo>
                    <a:pt x="147597" y="203917"/>
                  </a:lnTo>
                  <a:lnTo>
                    <a:pt x="138198" y="218567"/>
                  </a:lnTo>
                  <a:lnTo>
                    <a:pt x="123050" y="227816"/>
                  </a:lnTo>
                  <a:lnTo>
                    <a:pt x="102577" y="231038"/>
                  </a:lnTo>
                  <a:lnTo>
                    <a:pt x="82105" y="227816"/>
                  </a:lnTo>
                  <a:lnTo>
                    <a:pt x="66957" y="218567"/>
                  </a:lnTo>
                  <a:lnTo>
                    <a:pt x="57557" y="203917"/>
                  </a:lnTo>
                  <a:lnTo>
                    <a:pt x="54330" y="184492"/>
                  </a:lnTo>
                  <a:lnTo>
                    <a:pt x="54330" y="184683"/>
                  </a:lnTo>
                  <a:lnTo>
                    <a:pt x="0" y="184683"/>
                  </a:lnTo>
                  <a:lnTo>
                    <a:pt x="0" y="185712"/>
                  </a:lnTo>
                  <a:lnTo>
                    <a:pt x="6062" y="220006"/>
                  </a:lnTo>
                  <a:lnTo>
                    <a:pt x="24714" y="250009"/>
                  </a:lnTo>
                  <a:lnTo>
                    <a:pt x="56653" y="271272"/>
                  </a:lnTo>
                  <a:lnTo>
                    <a:pt x="102577" y="279349"/>
                  </a:lnTo>
                  <a:lnTo>
                    <a:pt x="148496" y="271272"/>
                  </a:lnTo>
                  <a:lnTo>
                    <a:pt x="180436" y="250009"/>
                  </a:lnTo>
                  <a:lnTo>
                    <a:pt x="199091" y="220006"/>
                  </a:lnTo>
                  <a:lnTo>
                    <a:pt x="205155" y="185712"/>
                  </a:lnTo>
                  <a:lnTo>
                    <a:pt x="20515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16">
            <a:extLst>
              <a:ext uri="{FF2B5EF4-FFF2-40B4-BE49-F238E27FC236}">
                <a16:creationId xmlns:a16="http://schemas.microsoft.com/office/drawing/2014/main" id="{6AE54CAC-F5C2-9344-84D0-88A170257C70}"/>
              </a:ext>
            </a:extLst>
          </p:cNvPr>
          <p:cNvSpPr/>
          <p:nvPr userDrawn="1"/>
        </p:nvSpPr>
        <p:spPr>
          <a:xfrm>
            <a:off x="359994" y="10386415"/>
            <a:ext cx="238760" cy="54610"/>
          </a:xfrm>
          <a:custGeom>
            <a:avLst/>
            <a:gdLst/>
            <a:ahLst/>
            <a:cxnLst/>
            <a:rect l="l" t="t" r="r" b="b"/>
            <a:pathLst>
              <a:path w="238759" h="54609">
                <a:moveTo>
                  <a:pt x="48425" y="457"/>
                </a:moveTo>
                <a:lnTo>
                  <a:pt x="38138" y="457"/>
                </a:lnTo>
                <a:lnTo>
                  <a:pt x="24244" y="29349"/>
                </a:lnTo>
                <a:lnTo>
                  <a:pt x="10287" y="457"/>
                </a:lnTo>
                <a:lnTo>
                  <a:pt x="0" y="457"/>
                </a:lnTo>
                <a:lnTo>
                  <a:pt x="0" y="53911"/>
                </a:lnTo>
                <a:lnTo>
                  <a:pt x="10439" y="53911"/>
                </a:lnTo>
                <a:lnTo>
                  <a:pt x="10439" y="22745"/>
                </a:lnTo>
                <a:lnTo>
                  <a:pt x="20726" y="43027"/>
                </a:lnTo>
                <a:lnTo>
                  <a:pt x="27774" y="43027"/>
                </a:lnTo>
                <a:lnTo>
                  <a:pt x="37985" y="22745"/>
                </a:lnTo>
                <a:lnTo>
                  <a:pt x="37985" y="53911"/>
                </a:lnTo>
                <a:lnTo>
                  <a:pt x="48425" y="53911"/>
                </a:lnTo>
                <a:lnTo>
                  <a:pt x="48425" y="457"/>
                </a:lnTo>
                <a:close/>
              </a:path>
              <a:path w="238759" h="54609">
                <a:moveTo>
                  <a:pt x="103543" y="457"/>
                </a:moveTo>
                <a:lnTo>
                  <a:pt x="68338" y="457"/>
                </a:lnTo>
                <a:lnTo>
                  <a:pt x="68338" y="53911"/>
                </a:lnTo>
                <a:lnTo>
                  <a:pt x="103543" y="53911"/>
                </a:lnTo>
                <a:lnTo>
                  <a:pt x="103543" y="44602"/>
                </a:lnTo>
                <a:lnTo>
                  <a:pt x="78778" y="44602"/>
                </a:lnTo>
                <a:lnTo>
                  <a:pt x="78778" y="31610"/>
                </a:lnTo>
                <a:lnTo>
                  <a:pt x="99872" y="31610"/>
                </a:lnTo>
                <a:lnTo>
                  <a:pt x="99872" y="22301"/>
                </a:lnTo>
                <a:lnTo>
                  <a:pt x="78778" y="22301"/>
                </a:lnTo>
                <a:lnTo>
                  <a:pt x="78778" y="9753"/>
                </a:lnTo>
                <a:lnTo>
                  <a:pt x="103543" y="9753"/>
                </a:lnTo>
                <a:lnTo>
                  <a:pt x="103543" y="457"/>
                </a:lnTo>
                <a:close/>
              </a:path>
              <a:path w="238759" h="54609">
                <a:moveTo>
                  <a:pt x="133985" y="457"/>
                </a:moveTo>
                <a:lnTo>
                  <a:pt x="123545" y="457"/>
                </a:lnTo>
                <a:lnTo>
                  <a:pt x="123545" y="53911"/>
                </a:lnTo>
                <a:lnTo>
                  <a:pt x="133985" y="53911"/>
                </a:lnTo>
                <a:lnTo>
                  <a:pt x="133985" y="457"/>
                </a:lnTo>
                <a:close/>
              </a:path>
              <a:path w="238759" h="54609">
                <a:moveTo>
                  <a:pt x="180530" y="469"/>
                </a:moveTo>
                <a:lnTo>
                  <a:pt x="170091" y="469"/>
                </a:lnTo>
                <a:lnTo>
                  <a:pt x="170091" y="42062"/>
                </a:lnTo>
                <a:lnTo>
                  <a:pt x="166789" y="45059"/>
                </a:lnTo>
                <a:lnTo>
                  <a:pt x="158229" y="45059"/>
                </a:lnTo>
                <a:lnTo>
                  <a:pt x="156578" y="43789"/>
                </a:lnTo>
                <a:lnTo>
                  <a:pt x="154851" y="42062"/>
                </a:lnTo>
                <a:lnTo>
                  <a:pt x="147942" y="48895"/>
                </a:lnTo>
                <a:lnTo>
                  <a:pt x="151917" y="52870"/>
                </a:lnTo>
                <a:lnTo>
                  <a:pt x="155905" y="54368"/>
                </a:lnTo>
                <a:lnTo>
                  <a:pt x="161683" y="54368"/>
                </a:lnTo>
                <a:lnTo>
                  <a:pt x="168808" y="53200"/>
                </a:lnTo>
                <a:lnTo>
                  <a:pt x="174828" y="49771"/>
                </a:lnTo>
                <a:lnTo>
                  <a:pt x="178981" y="44132"/>
                </a:lnTo>
                <a:lnTo>
                  <a:pt x="180530" y="36360"/>
                </a:lnTo>
                <a:lnTo>
                  <a:pt x="180530" y="469"/>
                </a:lnTo>
                <a:close/>
              </a:path>
              <a:path w="238759" h="54609">
                <a:moveTo>
                  <a:pt x="238213" y="39878"/>
                </a:moveTo>
                <a:lnTo>
                  <a:pt x="238137" y="10960"/>
                </a:lnTo>
                <a:lnTo>
                  <a:pt x="236486" y="9309"/>
                </a:lnTo>
                <a:lnTo>
                  <a:pt x="229196" y="2032"/>
                </a:lnTo>
                <a:lnTo>
                  <a:pt x="227850" y="1435"/>
                </a:lnTo>
                <a:lnTo>
                  <a:pt x="227850" y="16967"/>
                </a:lnTo>
                <a:lnTo>
                  <a:pt x="227850" y="37388"/>
                </a:lnTo>
                <a:lnTo>
                  <a:pt x="227177" y="39878"/>
                </a:lnTo>
                <a:lnTo>
                  <a:pt x="223723" y="43853"/>
                </a:lnTo>
                <a:lnTo>
                  <a:pt x="221386" y="45046"/>
                </a:lnTo>
                <a:lnTo>
                  <a:pt x="215684" y="45046"/>
                </a:lnTo>
                <a:lnTo>
                  <a:pt x="213360" y="43853"/>
                </a:lnTo>
                <a:lnTo>
                  <a:pt x="211785" y="42125"/>
                </a:lnTo>
                <a:lnTo>
                  <a:pt x="209829" y="39878"/>
                </a:lnTo>
                <a:lnTo>
                  <a:pt x="209232" y="37388"/>
                </a:lnTo>
                <a:lnTo>
                  <a:pt x="209232" y="16967"/>
                </a:lnTo>
                <a:lnTo>
                  <a:pt x="209829" y="14414"/>
                </a:lnTo>
                <a:lnTo>
                  <a:pt x="211785" y="12166"/>
                </a:lnTo>
                <a:lnTo>
                  <a:pt x="213360" y="10439"/>
                </a:lnTo>
                <a:lnTo>
                  <a:pt x="215684" y="9309"/>
                </a:lnTo>
                <a:lnTo>
                  <a:pt x="221386" y="9309"/>
                </a:lnTo>
                <a:lnTo>
                  <a:pt x="223723" y="10439"/>
                </a:lnTo>
                <a:lnTo>
                  <a:pt x="227177" y="14414"/>
                </a:lnTo>
                <a:lnTo>
                  <a:pt x="227850" y="16967"/>
                </a:lnTo>
                <a:lnTo>
                  <a:pt x="227850" y="1435"/>
                </a:lnTo>
                <a:lnTo>
                  <a:pt x="224688" y="0"/>
                </a:lnTo>
                <a:lnTo>
                  <a:pt x="212382" y="0"/>
                </a:lnTo>
                <a:lnTo>
                  <a:pt x="207797" y="2032"/>
                </a:lnTo>
                <a:lnTo>
                  <a:pt x="198869" y="10960"/>
                </a:lnTo>
                <a:lnTo>
                  <a:pt x="198869" y="43395"/>
                </a:lnTo>
                <a:lnTo>
                  <a:pt x="207797" y="52336"/>
                </a:lnTo>
                <a:lnTo>
                  <a:pt x="212382" y="54356"/>
                </a:lnTo>
                <a:lnTo>
                  <a:pt x="224688" y="54356"/>
                </a:lnTo>
                <a:lnTo>
                  <a:pt x="229196" y="52336"/>
                </a:lnTo>
                <a:lnTo>
                  <a:pt x="236486" y="45046"/>
                </a:lnTo>
                <a:lnTo>
                  <a:pt x="238137" y="43395"/>
                </a:lnTo>
                <a:lnTo>
                  <a:pt x="238213" y="3987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17">
            <a:extLst>
              <a:ext uri="{FF2B5EF4-FFF2-40B4-BE49-F238E27FC236}">
                <a16:creationId xmlns:a16="http://schemas.microsoft.com/office/drawing/2014/main" id="{18C20D71-F606-9B4C-A627-981BC056339B}"/>
              </a:ext>
            </a:extLst>
          </p:cNvPr>
          <p:cNvSpPr/>
          <p:nvPr userDrawn="1"/>
        </p:nvSpPr>
        <p:spPr>
          <a:xfrm>
            <a:off x="645071" y="10386428"/>
            <a:ext cx="491490" cy="54610"/>
          </a:xfrm>
          <a:custGeom>
            <a:avLst/>
            <a:gdLst/>
            <a:ahLst/>
            <a:cxnLst/>
            <a:rect l="l" t="t" r="r" b="b"/>
            <a:pathLst>
              <a:path w="491490" h="54609">
                <a:moveTo>
                  <a:pt x="39344" y="457"/>
                </a:moveTo>
                <a:lnTo>
                  <a:pt x="28981" y="457"/>
                </a:lnTo>
                <a:lnTo>
                  <a:pt x="28981" y="41376"/>
                </a:lnTo>
                <a:lnTo>
                  <a:pt x="25298" y="45046"/>
                </a:lnTo>
                <a:lnTo>
                  <a:pt x="14046" y="45046"/>
                </a:lnTo>
                <a:lnTo>
                  <a:pt x="10439" y="41376"/>
                </a:lnTo>
                <a:lnTo>
                  <a:pt x="10439" y="457"/>
                </a:lnTo>
                <a:lnTo>
                  <a:pt x="0" y="457"/>
                </a:lnTo>
                <a:lnTo>
                  <a:pt x="0" y="35585"/>
                </a:lnTo>
                <a:lnTo>
                  <a:pt x="1536" y="43294"/>
                </a:lnTo>
                <a:lnTo>
                  <a:pt x="5727" y="49225"/>
                </a:lnTo>
                <a:lnTo>
                  <a:pt x="11976" y="53009"/>
                </a:lnTo>
                <a:lnTo>
                  <a:pt x="19672" y="54356"/>
                </a:lnTo>
                <a:lnTo>
                  <a:pt x="27368" y="53009"/>
                </a:lnTo>
                <a:lnTo>
                  <a:pt x="33616" y="49225"/>
                </a:lnTo>
                <a:lnTo>
                  <a:pt x="37807" y="43294"/>
                </a:lnTo>
                <a:lnTo>
                  <a:pt x="39344" y="35585"/>
                </a:lnTo>
                <a:lnTo>
                  <a:pt x="39344" y="457"/>
                </a:lnTo>
                <a:close/>
              </a:path>
              <a:path w="491490" h="54609">
                <a:moveTo>
                  <a:pt x="100177" y="444"/>
                </a:moveTo>
                <a:lnTo>
                  <a:pt x="89738" y="444"/>
                </a:lnTo>
                <a:lnTo>
                  <a:pt x="89738" y="33172"/>
                </a:lnTo>
                <a:lnTo>
                  <a:pt x="68567" y="444"/>
                </a:lnTo>
                <a:lnTo>
                  <a:pt x="59258" y="444"/>
                </a:lnTo>
                <a:lnTo>
                  <a:pt x="59258" y="53898"/>
                </a:lnTo>
                <a:lnTo>
                  <a:pt x="69697" y="53898"/>
                </a:lnTo>
                <a:lnTo>
                  <a:pt x="69697" y="21094"/>
                </a:lnTo>
                <a:lnTo>
                  <a:pt x="90868" y="53898"/>
                </a:lnTo>
                <a:lnTo>
                  <a:pt x="100177" y="53898"/>
                </a:lnTo>
                <a:lnTo>
                  <a:pt x="100177" y="444"/>
                </a:lnTo>
                <a:close/>
              </a:path>
              <a:path w="491490" h="54609">
                <a:moveTo>
                  <a:pt x="130530" y="444"/>
                </a:moveTo>
                <a:lnTo>
                  <a:pt x="120091" y="444"/>
                </a:lnTo>
                <a:lnTo>
                  <a:pt x="120091" y="53898"/>
                </a:lnTo>
                <a:lnTo>
                  <a:pt x="130530" y="53898"/>
                </a:lnTo>
                <a:lnTo>
                  <a:pt x="130530" y="444"/>
                </a:lnTo>
                <a:close/>
              </a:path>
              <a:path w="491490" h="54609">
                <a:moveTo>
                  <a:pt x="189623" y="444"/>
                </a:moveTo>
                <a:lnTo>
                  <a:pt x="178739" y="444"/>
                </a:lnTo>
                <a:lnTo>
                  <a:pt x="167995" y="35280"/>
                </a:lnTo>
                <a:lnTo>
                  <a:pt x="157264" y="444"/>
                </a:lnTo>
                <a:lnTo>
                  <a:pt x="146456" y="444"/>
                </a:lnTo>
                <a:lnTo>
                  <a:pt x="164096" y="53898"/>
                </a:lnTo>
                <a:lnTo>
                  <a:pt x="171907" y="53898"/>
                </a:lnTo>
                <a:lnTo>
                  <a:pt x="189623" y="444"/>
                </a:lnTo>
                <a:close/>
              </a:path>
              <a:path w="491490" h="54609">
                <a:moveTo>
                  <a:pt x="240753" y="444"/>
                </a:moveTo>
                <a:lnTo>
                  <a:pt x="205549" y="444"/>
                </a:lnTo>
                <a:lnTo>
                  <a:pt x="205549" y="53898"/>
                </a:lnTo>
                <a:lnTo>
                  <a:pt x="240753" y="53898"/>
                </a:lnTo>
                <a:lnTo>
                  <a:pt x="240753" y="44589"/>
                </a:lnTo>
                <a:lnTo>
                  <a:pt x="215988" y="44589"/>
                </a:lnTo>
                <a:lnTo>
                  <a:pt x="215988" y="31597"/>
                </a:lnTo>
                <a:lnTo>
                  <a:pt x="237083" y="31597"/>
                </a:lnTo>
                <a:lnTo>
                  <a:pt x="237083" y="22288"/>
                </a:lnTo>
                <a:lnTo>
                  <a:pt x="215988" y="22288"/>
                </a:lnTo>
                <a:lnTo>
                  <a:pt x="215988" y="9740"/>
                </a:lnTo>
                <a:lnTo>
                  <a:pt x="240753" y="9740"/>
                </a:lnTo>
                <a:lnTo>
                  <a:pt x="240753" y="444"/>
                </a:lnTo>
                <a:close/>
              </a:path>
              <a:path w="491490" h="54609">
                <a:moveTo>
                  <a:pt x="301142" y="53911"/>
                </a:moveTo>
                <a:lnTo>
                  <a:pt x="290093" y="32575"/>
                </a:lnTo>
                <a:lnTo>
                  <a:pt x="289204" y="30861"/>
                </a:lnTo>
                <a:lnTo>
                  <a:pt x="294386" y="28981"/>
                </a:lnTo>
                <a:lnTo>
                  <a:pt x="298958" y="24320"/>
                </a:lnTo>
                <a:lnTo>
                  <a:pt x="298958" y="23876"/>
                </a:lnTo>
                <a:lnTo>
                  <a:pt x="298958" y="9753"/>
                </a:lnTo>
                <a:lnTo>
                  <a:pt x="298958" y="7886"/>
                </a:lnTo>
                <a:lnTo>
                  <a:pt x="292506" y="457"/>
                </a:lnTo>
                <a:lnTo>
                  <a:pt x="288531" y="457"/>
                </a:lnTo>
                <a:lnTo>
                  <a:pt x="288531" y="12687"/>
                </a:lnTo>
                <a:lnTo>
                  <a:pt x="288531" y="20942"/>
                </a:lnTo>
                <a:lnTo>
                  <a:pt x="285521" y="23876"/>
                </a:lnTo>
                <a:lnTo>
                  <a:pt x="271119" y="23876"/>
                </a:lnTo>
                <a:lnTo>
                  <a:pt x="271119" y="9753"/>
                </a:lnTo>
                <a:lnTo>
                  <a:pt x="285521" y="9753"/>
                </a:lnTo>
                <a:lnTo>
                  <a:pt x="288531" y="12687"/>
                </a:lnTo>
                <a:lnTo>
                  <a:pt x="288531" y="457"/>
                </a:lnTo>
                <a:lnTo>
                  <a:pt x="260680" y="457"/>
                </a:lnTo>
                <a:lnTo>
                  <a:pt x="260680" y="53911"/>
                </a:lnTo>
                <a:lnTo>
                  <a:pt x="271119" y="53911"/>
                </a:lnTo>
                <a:lnTo>
                  <a:pt x="271119" y="32575"/>
                </a:lnTo>
                <a:lnTo>
                  <a:pt x="278612" y="32575"/>
                </a:lnTo>
                <a:lnTo>
                  <a:pt x="289052" y="53911"/>
                </a:lnTo>
                <a:lnTo>
                  <a:pt x="301142" y="53911"/>
                </a:lnTo>
                <a:close/>
              </a:path>
              <a:path w="491490" h="54609">
                <a:moveTo>
                  <a:pt x="354317" y="33337"/>
                </a:moveTo>
                <a:lnTo>
                  <a:pt x="353034" y="29502"/>
                </a:lnTo>
                <a:lnTo>
                  <a:pt x="347853" y="24625"/>
                </a:lnTo>
                <a:lnTo>
                  <a:pt x="344855" y="23355"/>
                </a:lnTo>
                <a:lnTo>
                  <a:pt x="331343" y="21399"/>
                </a:lnTo>
                <a:lnTo>
                  <a:pt x="329768" y="20650"/>
                </a:lnTo>
                <a:lnTo>
                  <a:pt x="327583" y="18618"/>
                </a:lnTo>
                <a:lnTo>
                  <a:pt x="327215" y="17272"/>
                </a:lnTo>
                <a:lnTo>
                  <a:pt x="327215" y="12166"/>
                </a:lnTo>
                <a:lnTo>
                  <a:pt x="329844" y="9080"/>
                </a:lnTo>
                <a:lnTo>
                  <a:pt x="338924" y="9080"/>
                </a:lnTo>
                <a:lnTo>
                  <a:pt x="343052" y="9537"/>
                </a:lnTo>
                <a:lnTo>
                  <a:pt x="346354" y="12763"/>
                </a:lnTo>
                <a:lnTo>
                  <a:pt x="352971" y="6235"/>
                </a:lnTo>
                <a:lnTo>
                  <a:pt x="348386" y="1803"/>
                </a:lnTo>
                <a:lnTo>
                  <a:pt x="343052" y="0"/>
                </a:lnTo>
                <a:lnTo>
                  <a:pt x="324142" y="0"/>
                </a:lnTo>
                <a:lnTo>
                  <a:pt x="317068" y="6680"/>
                </a:lnTo>
                <a:lnTo>
                  <a:pt x="317068" y="20726"/>
                </a:lnTo>
                <a:lnTo>
                  <a:pt x="318350" y="24244"/>
                </a:lnTo>
                <a:lnTo>
                  <a:pt x="323303" y="29057"/>
                </a:lnTo>
                <a:lnTo>
                  <a:pt x="326542" y="30480"/>
                </a:lnTo>
                <a:lnTo>
                  <a:pt x="340347" y="32512"/>
                </a:lnTo>
                <a:lnTo>
                  <a:pt x="341401" y="32956"/>
                </a:lnTo>
                <a:lnTo>
                  <a:pt x="343573" y="35064"/>
                </a:lnTo>
                <a:lnTo>
                  <a:pt x="344106" y="36563"/>
                </a:lnTo>
                <a:lnTo>
                  <a:pt x="344106" y="42646"/>
                </a:lnTo>
                <a:lnTo>
                  <a:pt x="340804" y="45046"/>
                </a:lnTo>
                <a:lnTo>
                  <a:pt x="329692" y="45046"/>
                </a:lnTo>
                <a:lnTo>
                  <a:pt x="325107" y="43916"/>
                </a:lnTo>
                <a:lnTo>
                  <a:pt x="321729" y="40551"/>
                </a:lnTo>
                <a:lnTo>
                  <a:pt x="314972" y="47294"/>
                </a:lnTo>
                <a:lnTo>
                  <a:pt x="320230" y="52628"/>
                </a:lnTo>
                <a:lnTo>
                  <a:pt x="326390" y="54356"/>
                </a:lnTo>
                <a:lnTo>
                  <a:pt x="334492" y="54356"/>
                </a:lnTo>
                <a:lnTo>
                  <a:pt x="342341" y="53276"/>
                </a:lnTo>
                <a:lnTo>
                  <a:pt x="348627" y="50126"/>
                </a:lnTo>
                <a:lnTo>
                  <a:pt x="352806" y="45034"/>
                </a:lnTo>
                <a:lnTo>
                  <a:pt x="354317" y="38138"/>
                </a:lnTo>
                <a:lnTo>
                  <a:pt x="354317" y="33337"/>
                </a:lnTo>
                <a:close/>
              </a:path>
              <a:path w="491490" h="54609">
                <a:moveTo>
                  <a:pt x="384708" y="444"/>
                </a:moveTo>
                <a:lnTo>
                  <a:pt x="374269" y="444"/>
                </a:lnTo>
                <a:lnTo>
                  <a:pt x="374269" y="53898"/>
                </a:lnTo>
                <a:lnTo>
                  <a:pt x="384708" y="53898"/>
                </a:lnTo>
                <a:lnTo>
                  <a:pt x="384708" y="444"/>
                </a:lnTo>
                <a:close/>
              </a:path>
              <a:path w="491490" h="54609">
                <a:moveTo>
                  <a:pt x="439000" y="457"/>
                </a:moveTo>
                <a:lnTo>
                  <a:pt x="400634" y="457"/>
                </a:lnTo>
                <a:lnTo>
                  <a:pt x="400634" y="9753"/>
                </a:lnTo>
                <a:lnTo>
                  <a:pt x="414591" y="9753"/>
                </a:lnTo>
                <a:lnTo>
                  <a:pt x="414591" y="53911"/>
                </a:lnTo>
                <a:lnTo>
                  <a:pt x="425030" y="53911"/>
                </a:lnTo>
                <a:lnTo>
                  <a:pt x="425030" y="9753"/>
                </a:lnTo>
                <a:lnTo>
                  <a:pt x="439000" y="9753"/>
                </a:lnTo>
                <a:lnTo>
                  <a:pt x="439000" y="457"/>
                </a:lnTo>
                <a:close/>
              </a:path>
              <a:path w="491490" h="54609">
                <a:moveTo>
                  <a:pt x="491439" y="457"/>
                </a:moveTo>
                <a:lnTo>
                  <a:pt x="480110" y="457"/>
                </a:lnTo>
                <a:lnTo>
                  <a:pt x="470268" y="21996"/>
                </a:lnTo>
                <a:lnTo>
                  <a:pt x="460286" y="457"/>
                </a:lnTo>
                <a:lnTo>
                  <a:pt x="448945" y="457"/>
                </a:lnTo>
                <a:lnTo>
                  <a:pt x="465023" y="31978"/>
                </a:lnTo>
                <a:lnTo>
                  <a:pt x="465023" y="53911"/>
                </a:lnTo>
                <a:lnTo>
                  <a:pt x="475373" y="53911"/>
                </a:lnTo>
                <a:lnTo>
                  <a:pt x="475373" y="31978"/>
                </a:lnTo>
                <a:lnTo>
                  <a:pt x="491439" y="45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18">
            <a:extLst>
              <a:ext uri="{FF2B5EF4-FFF2-40B4-BE49-F238E27FC236}">
                <a16:creationId xmlns:a16="http://schemas.microsoft.com/office/drawing/2014/main" id="{1DBCFBD1-C452-4F48-B561-EBBE6E86F4FC}"/>
              </a:ext>
            </a:extLst>
          </p:cNvPr>
          <p:cNvSpPr/>
          <p:nvPr userDrawn="1"/>
        </p:nvSpPr>
        <p:spPr>
          <a:xfrm>
            <a:off x="1183297" y="10386415"/>
            <a:ext cx="452120" cy="54610"/>
          </a:xfrm>
          <a:custGeom>
            <a:avLst/>
            <a:gdLst/>
            <a:ahLst/>
            <a:cxnLst/>
            <a:rect l="l" t="t" r="r" b="b"/>
            <a:pathLst>
              <a:path w="452119" h="54609">
                <a:moveTo>
                  <a:pt x="20650" y="457"/>
                </a:moveTo>
                <a:lnTo>
                  <a:pt x="10883" y="457"/>
                </a:lnTo>
                <a:lnTo>
                  <a:pt x="0" y="9918"/>
                </a:lnTo>
                <a:lnTo>
                  <a:pt x="0" y="20421"/>
                </a:lnTo>
                <a:lnTo>
                  <a:pt x="10883" y="10960"/>
                </a:lnTo>
                <a:lnTo>
                  <a:pt x="10883" y="53911"/>
                </a:lnTo>
                <a:lnTo>
                  <a:pt x="20650" y="53911"/>
                </a:lnTo>
                <a:lnTo>
                  <a:pt x="20650" y="457"/>
                </a:lnTo>
                <a:close/>
              </a:path>
              <a:path w="452119" h="54609">
                <a:moveTo>
                  <a:pt x="73914" y="5930"/>
                </a:moveTo>
                <a:lnTo>
                  <a:pt x="66713" y="12"/>
                </a:lnTo>
                <a:lnTo>
                  <a:pt x="64160" y="12"/>
                </a:lnTo>
                <a:lnTo>
                  <a:pt x="64160" y="11645"/>
                </a:lnTo>
                <a:lnTo>
                  <a:pt x="64160" y="21551"/>
                </a:lnTo>
                <a:lnTo>
                  <a:pt x="61226" y="24396"/>
                </a:lnTo>
                <a:lnTo>
                  <a:pt x="53124" y="24396"/>
                </a:lnTo>
                <a:lnTo>
                  <a:pt x="50431" y="21399"/>
                </a:lnTo>
                <a:lnTo>
                  <a:pt x="50355" y="11645"/>
                </a:lnTo>
                <a:lnTo>
                  <a:pt x="53276" y="8788"/>
                </a:lnTo>
                <a:lnTo>
                  <a:pt x="61226" y="8788"/>
                </a:lnTo>
                <a:lnTo>
                  <a:pt x="64160" y="11645"/>
                </a:lnTo>
                <a:lnTo>
                  <a:pt x="64160" y="12"/>
                </a:lnTo>
                <a:lnTo>
                  <a:pt x="47790" y="12"/>
                </a:lnTo>
                <a:lnTo>
                  <a:pt x="40589" y="6159"/>
                </a:lnTo>
                <a:lnTo>
                  <a:pt x="40589" y="26581"/>
                </a:lnTo>
                <a:lnTo>
                  <a:pt x="47485" y="32512"/>
                </a:lnTo>
                <a:lnTo>
                  <a:pt x="55981" y="32512"/>
                </a:lnTo>
                <a:lnTo>
                  <a:pt x="57404" y="32359"/>
                </a:lnTo>
                <a:lnTo>
                  <a:pt x="58674" y="31838"/>
                </a:lnTo>
                <a:lnTo>
                  <a:pt x="47574" y="53911"/>
                </a:lnTo>
                <a:lnTo>
                  <a:pt x="58153" y="53911"/>
                </a:lnTo>
                <a:lnTo>
                  <a:pt x="68986" y="31838"/>
                </a:lnTo>
                <a:lnTo>
                  <a:pt x="71894" y="25908"/>
                </a:lnTo>
                <a:lnTo>
                  <a:pt x="72580" y="24396"/>
                </a:lnTo>
                <a:lnTo>
                  <a:pt x="73850" y="21551"/>
                </a:lnTo>
                <a:lnTo>
                  <a:pt x="73914" y="8788"/>
                </a:lnTo>
                <a:lnTo>
                  <a:pt x="73914" y="5930"/>
                </a:lnTo>
                <a:close/>
              </a:path>
              <a:path w="452119" h="54609">
                <a:moveTo>
                  <a:pt x="120370" y="5930"/>
                </a:moveTo>
                <a:lnTo>
                  <a:pt x="113601" y="0"/>
                </a:lnTo>
                <a:lnTo>
                  <a:pt x="94996" y="0"/>
                </a:lnTo>
                <a:lnTo>
                  <a:pt x="87858" y="5854"/>
                </a:lnTo>
                <a:lnTo>
                  <a:pt x="87858" y="15621"/>
                </a:lnTo>
                <a:lnTo>
                  <a:pt x="97624" y="15621"/>
                </a:lnTo>
                <a:lnTo>
                  <a:pt x="97624" y="10439"/>
                </a:lnTo>
                <a:lnTo>
                  <a:pt x="100914" y="8788"/>
                </a:lnTo>
                <a:lnTo>
                  <a:pt x="108280" y="8788"/>
                </a:lnTo>
                <a:lnTo>
                  <a:pt x="110604" y="11493"/>
                </a:lnTo>
                <a:lnTo>
                  <a:pt x="110604" y="17945"/>
                </a:lnTo>
                <a:lnTo>
                  <a:pt x="109778" y="19596"/>
                </a:lnTo>
                <a:lnTo>
                  <a:pt x="87858" y="45123"/>
                </a:lnTo>
                <a:lnTo>
                  <a:pt x="87858" y="53911"/>
                </a:lnTo>
                <a:lnTo>
                  <a:pt x="120370" y="53911"/>
                </a:lnTo>
                <a:lnTo>
                  <a:pt x="120370" y="45123"/>
                </a:lnTo>
                <a:lnTo>
                  <a:pt x="99720" y="45123"/>
                </a:lnTo>
                <a:lnTo>
                  <a:pt x="118338" y="23495"/>
                </a:lnTo>
                <a:lnTo>
                  <a:pt x="120370" y="20726"/>
                </a:lnTo>
                <a:lnTo>
                  <a:pt x="120370" y="5930"/>
                </a:lnTo>
                <a:close/>
              </a:path>
              <a:path w="452119" h="54609">
                <a:moveTo>
                  <a:pt x="167665" y="27787"/>
                </a:moveTo>
                <a:lnTo>
                  <a:pt x="161620" y="22542"/>
                </a:lnTo>
                <a:lnTo>
                  <a:pt x="160832" y="21856"/>
                </a:lnTo>
                <a:lnTo>
                  <a:pt x="157899" y="21856"/>
                </a:lnTo>
                <a:lnTo>
                  <a:pt x="157899" y="42722"/>
                </a:lnTo>
                <a:lnTo>
                  <a:pt x="154978" y="45580"/>
                </a:lnTo>
                <a:lnTo>
                  <a:pt x="147027" y="45580"/>
                </a:lnTo>
                <a:lnTo>
                  <a:pt x="144094" y="42722"/>
                </a:lnTo>
                <a:lnTo>
                  <a:pt x="144094" y="32816"/>
                </a:lnTo>
                <a:lnTo>
                  <a:pt x="147027" y="29972"/>
                </a:lnTo>
                <a:lnTo>
                  <a:pt x="155130" y="29972"/>
                </a:lnTo>
                <a:lnTo>
                  <a:pt x="157822" y="32969"/>
                </a:lnTo>
                <a:lnTo>
                  <a:pt x="157899" y="42722"/>
                </a:lnTo>
                <a:lnTo>
                  <a:pt x="157899" y="21856"/>
                </a:lnTo>
                <a:lnTo>
                  <a:pt x="152349" y="21856"/>
                </a:lnTo>
                <a:lnTo>
                  <a:pt x="150926" y="22009"/>
                </a:lnTo>
                <a:lnTo>
                  <a:pt x="149644" y="22542"/>
                </a:lnTo>
                <a:lnTo>
                  <a:pt x="160756" y="469"/>
                </a:lnTo>
                <a:lnTo>
                  <a:pt x="150101" y="469"/>
                </a:lnTo>
                <a:lnTo>
                  <a:pt x="138836" y="23583"/>
                </a:lnTo>
                <a:lnTo>
                  <a:pt x="136436" y="28473"/>
                </a:lnTo>
                <a:lnTo>
                  <a:pt x="134404" y="32816"/>
                </a:lnTo>
                <a:lnTo>
                  <a:pt x="134340" y="48437"/>
                </a:lnTo>
                <a:lnTo>
                  <a:pt x="141541" y="54368"/>
                </a:lnTo>
                <a:lnTo>
                  <a:pt x="160464" y="54368"/>
                </a:lnTo>
                <a:lnTo>
                  <a:pt x="167665" y="48209"/>
                </a:lnTo>
                <a:lnTo>
                  <a:pt x="167665" y="45580"/>
                </a:lnTo>
                <a:lnTo>
                  <a:pt x="167665" y="29972"/>
                </a:lnTo>
                <a:lnTo>
                  <a:pt x="167665" y="27787"/>
                </a:lnTo>
                <a:close/>
              </a:path>
              <a:path w="452119" h="54609">
                <a:moveTo>
                  <a:pt x="252031" y="53924"/>
                </a:moveTo>
                <a:lnTo>
                  <a:pt x="233464" y="35344"/>
                </a:lnTo>
                <a:lnTo>
                  <a:pt x="224332" y="35344"/>
                </a:lnTo>
                <a:lnTo>
                  <a:pt x="236080" y="47091"/>
                </a:lnTo>
                <a:lnTo>
                  <a:pt x="191211" y="47091"/>
                </a:lnTo>
                <a:lnTo>
                  <a:pt x="191211" y="53924"/>
                </a:lnTo>
                <a:lnTo>
                  <a:pt x="252031" y="53924"/>
                </a:lnTo>
                <a:close/>
              </a:path>
              <a:path w="452119" h="54609">
                <a:moveTo>
                  <a:pt x="307403" y="5930"/>
                </a:moveTo>
                <a:lnTo>
                  <a:pt x="300634" y="0"/>
                </a:lnTo>
                <a:lnTo>
                  <a:pt x="282028" y="0"/>
                </a:lnTo>
                <a:lnTo>
                  <a:pt x="274891" y="5854"/>
                </a:lnTo>
                <a:lnTo>
                  <a:pt x="274891" y="15621"/>
                </a:lnTo>
                <a:lnTo>
                  <a:pt x="284657" y="15621"/>
                </a:lnTo>
                <a:lnTo>
                  <a:pt x="284657" y="10439"/>
                </a:lnTo>
                <a:lnTo>
                  <a:pt x="287947" y="8788"/>
                </a:lnTo>
                <a:lnTo>
                  <a:pt x="295313" y="8788"/>
                </a:lnTo>
                <a:lnTo>
                  <a:pt x="297637" y="11493"/>
                </a:lnTo>
                <a:lnTo>
                  <a:pt x="297637" y="17945"/>
                </a:lnTo>
                <a:lnTo>
                  <a:pt x="296811" y="19596"/>
                </a:lnTo>
                <a:lnTo>
                  <a:pt x="274891" y="45123"/>
                </a:lnTo>
                <a:lnTo>
                  <a:pt x="274891" y="53911"/>
                </a:lnTo>
                <a:lnTo>
                  <a:pt x="307403" y="53911"/>
                </a:lnTo>
                <a:lnTo>
                  <a:pt x="307403" y="45123"/>
                </a:lnTo>
                <a:lnTo>
                  <a:pt x="286753" y="45123"/>
                </a:lnTo>
                <a:lnTo>
                  <a:pt x="305371" y="23495"/>
                </a:lnTo>
                <a:lnTo>
                  <a:pt x="307403" y="20726"/>
                </a:lnTo>
                <a:lnTo>
                  <a:pt x="307403" y="5930"/>
                </a:lnTo>
                <a:close/>
              </a:path>
              <a:path w="452119" h="54609">
                <a:moveTo>
                  <a:pt x="355993" y="5715"/>
                </a:moveTo>
                <a:lnTo>
                  <a:pt x="348475" y="12"/>
                </a:lnTo>
                <a:lnTo>
                  <a:pt x="346227" y="12"/>
                </a:lnTo>
                <a:lnTo>
                  <a:pt x="346227" y="11569"/>
                </a:lnTo>
                <a:lnTo>
                  <a:pt x="346227" y="42875"/>
                </a:lnTo>
                <a:lnTo>
                  <a:pt x="343674" y="45580"/>
                </a:lnTo>
                <a:lnTo>
                  <a:pt x="335864" y="45580"/>
                </a:lnTo>
                <a:lnTo>
                  <a:pt x="333235" y="42875"/>
                </a:lnTo>
                <a:lnTo>
                  <a:pt x="333235" y="11569"/>
                </a:lnTo>
                <a:lnTo>
                  <a:pt x="335864" y="8788"/>
                </a:lnTo>
                <a:lnTo>
                  <a:pt x="343674" y="8788"/>
                </a:lnTo>
                <a:lnTo>
                  <a:pt x="346227" y="11569"/>
                </a:lnTo>
                <a:lnTo>
                  <a:pt x="346227" y="12"/>
                </a:lnTo>
                <a:lnTo>
                  <a:pt x="331063" y="12"/>
                </a:lnTo>
                <a:lnTo>
                  <a:pt x="323469" y="5715"/>
                </a:lnTo>
                <a:lnTo>
                  <a:pt x="323469" y="48653"/>
                </a:lnTo>
                <a:lnTo>
                  <a:pt x="331063" y="54368"/>
                </a:lnTo>
                <a:lnTo>
                  <a:pt x="348475" y="54368"/>
                </a:lnTo>
                <a:lnTo>
                  <a:pt x="355993" y="48653"/>
                </a:lnTo>
                <a:lnTo>
                  <a:pt x="355993" y="45580"/>
                </a:lnTo>
                <a:lnTo>
                  <a:pt x="355993" y="8788"/>
                </a:lnTo>
                <a:lnTo>
                  <a:pt x="355993" y="5715"/>
                </a:lnTo>
                <a:close/>
              </a:path>
              <a:path w="452119" h="54609">
                <a:moveTo>
                  <a:pt x="404583" y="5930"/>
                </a:moveTo>
                <a:lnTo>
                  <a:pt x="397814" y="0"/>
                </a:lnTo>
                <a:lnTo>
                  <a:pt x="379209" y="0"/>
                </a:lnTo>
                <a:lnTo>
                  <a:pt x="372071" y="5854"/>
                </a:lnTo>
                <a:lnTo>
                  <a:pt x="372071" y="15621"/>
                </a:lnTo>
                <a:lnTo>
                  <a:pt x="381838" y="15621"/>
                </a:lnTo>
                <a:lnTo>
                  <a:pt x="381838" y="10439"/>
                </a:lnTo>
                <a:lnTo>
                  <a:pt x="385127" y="8788"/>
                </a:lnTo>
                <a:lnTo>
                  <a:pt x="392493" y="8788"/>
                </a:lnTo>
                <a:lnTo>
                  <a:pt x="394817" y="11493"/>
                </a:lnTo>
                <a:lnTo>
                  <a:pt x="394817" y="17945"/>
                </a:lnTo>
                <a:lnTo>
                  <a:pt x="393992" y="19596"/>
                </a:lnTo>
                <a:lnTo>
                  <a:pt x="372071" y="45123"/>
                </a:lnTo>
                <a:lnTo>
                  <a:pt x="372071" y="53911"/>
                </a:lnTo>
                <a:lnTo>
                  <a:pt x="404583" y="53911"/>
                </a:lnTo>
                <a:lnTo>
                  <a:pt x="404583" y="45123"/>
                </a:lnTo>
                <a:lnTo>
                  <a:pt x="383933" y="45123"/>
                </a:lnTo>
                <a:lnTo>
                  <a:pt x="402551" y="23495"/>
                </a:lnTo>
                <a:lnTo>
                  <a:pt x="404583" y="20726"/>
                </a:lnTo>
                <a:lnTo>
                  <a:pt x="404583" y="5930"/>
                </a:lnTo>
                <a:close/>
              </a:path>
              <a:path w="452119" h="54609">
                <a:moveTo>
                  <a:pt x="451866" y="27787"/>
                </a:moveTo>
                <a:lnTo>
                  <a:pt x="445820" y="22542"/>
                </a:lnTo>
                <a:lnTo>
                  <a:pt x="445033" y="21856"/>
                </a:lnTo>
                <a:lnTo>
                  <a:pt x="442099" y="21856"/>
                </a:lnTo>
                <a:lnTo>
                  <a:pt x="442099" y="42722"/>
                </a:lnTo>
                <a:lnTo>
                  <a:pt x="439178" y="45580"/>
                </a:lnTo>
                <a:lnTo>
                  <a:pt x="431228" y="45580"/>
                </a:lnTo>
                <a:lnTo>
                  <a:pt x="428294" y="42722"/>
                </a:lnTo>
                <a:lnTo>
                  <a:pt x="428294" y="32816"/>
                </a:lnTo>
                <a:lnTo>
                  <a:pt x="431228" y="29972"/>
                </a:lnTo>
                <a:lnTo>
                  <a:pt x="439331" y="29972"/>
                </a:lnTo>
                <a:lnTo>
                  <a:pt x="442036" y="32969"/>
                </a:lnTo>
                <a:lnTo>
                  <a:pt x="442099" y="42722"/>
                </a:lnTo>
                <a:lnTo>
                  <a:pt x="442099" y="21856"/>
                </a:lnTo>
                <a:lnTo>
                  <a:pt x="436549" y="21856"/>
                </a:lnTo>
                <a:lnTo>
                  <a:pt x="435127" y="22009"/>
                </a:lnTo>
                <a:lnTo>
                  <a:pt x="433844" y="22542"/>
                </a:lnTo>
                <a:lnTo>
                  <a:pt x="444969" y="469"/>
                </a:lnTo>
                <a:lnTo>
                  <a:pt x="434301" y="469"/>
                </a:lnTo>
                <a:lnTo>
                  <a:pt x="423037" y="23583"/>
                </a:lnTo>
                <a:lnTo>
                  <a:pt x="420636" y="28473"/>
                </a:lnTo>
                <a:lnTo>
                  <a:pt x="418617" y="32816"/>
                </a:lnTo>
                <a:lnTo>
                  <a:pt x="418541" y="48437"/>
                </a:lnTo>
                <a:lnTo>
                  <a:pt x="425742" y="54368"/>
                </a:lnTo>
                <a:lnTo>
                  <a:pt x="444665" y="54368"/>
                </a:lnTo>
                <a:lnTo>
                  <a:pt x="451866" y="48209"/>
                </a:lnTo>
                <a:lnTo>
                  <a:pt x="451866" y="45580"/>
                </a:lnTo>
                <a:lnTo>
                  <a:pt x="451866" y="29972"/>
                </a:lnTo>
                <a:lnTo>
                  <a:pt x="451866" y="2778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19">
            <a:extLst>
              <a:ext uri="{FF2B5EF4-FFF2-40B4-BE49-F238E27FC236}">
                <a16:creationId xmlns:a16="http://schemas.microsoft.com/office/drawing/2014/main" id="{3EC46361-C161-744C-93F8-CE5861D4802A}"/>
              </a:ext>
            </a:extLst>
          </p:cNvPr>
          <p:cNvSpPr/>
          <p:nvPr userDrawn="1"/>
        </p:nvSpPr>
        <p:spPr>
          <a:xfrm>
            <a:off x="0" y="12"/>
            <a:ext cx="1635760" cy="9841865"/>
          </a:xfrm>
          <a:custGeom>
            <a:avLst/>
            <a:gdLst/>
            <a:ahLst/>
            <a:cxnLst/>
            <a:rect l="l" t="t" r="r" b="b"/>
            <a:pathLst>
              <a:path w="1635760" h="9841865">
                <a:moveTo>
                  <a:pt x="1635175" y="0"/>
                </a:moveTo>
                <a:lnTo>
                  <a:pt x="0" y="0"/>
                </a:lnTo>
                <a:lnTo>
                  <a:pt x="0" y="9841318"/>
                </a:lnTo>
                <a:lnTo>
                  <a:pt x="1635175" y="9841318"/>
                </a:lnTo>
                <a:lnTo>
                  <a:pt x="1635175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976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3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A3E6361-4498-1A40-9ADF-1B81E913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6413" y="9972675"/>
            <a:ext cx="3240087" cy="576263"/>
          </a:xfrm>
        </p:spPr>
        <p:txBody>
          <a:bodyPr/>
          <a:lstStyle/>
          <a:p>
            <a:fld id="{CBE38ADE-F3D4-C34F-A7C0-AB39CAC64850}" type="slidenum">
              <a:rPr kumimoji="1" lang="ja-JP" altLang="en-US" sz="1600" smtClean="0">
                <a:solidFill>
                  <a:schemeClr val="tx1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1</a:t>
            </a:fld>
            <a:endParaRPr kumimoji="1" lang="ja-JP" altLang="en-US" sz="1600">
              <a:solidFill>
                <a:schemeClr val="tx1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24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</Words>
  <Application>Microsoft Macintosh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MS Gothic</vt:lpstr>
      <vt:lpstr>游ゴシック</vt:lpstr>
      <vt:lpstr>Arial</vt:lpstr>
      <vt:lpstr>Calibri</vt:lpstr>
      <vt:lpstr>Office Theme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パワポフォーマット_220210</dc:title>
  <cp:lastModifiedBy>m.kitazawa</cp:lastModifiedBy>
  <cp:revision>11</cp:revision>
  <dcterms:created xsi:type="dcterms:W3CDTF">2022-02-10T01:03:39Z</dcterms:created>
  <dcterms:modified xsi:type="dcterms:W3CDTF">2022-02-14T01:46:24Z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2022-02-10T00:00:00Z</vt:filetime>
  </property>
</Properties>
</file>