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124F9610-9FEB-3C41-A1DE-684705E9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12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2">
            <a:extLst>
              <a:ext uri="{FF2B5EF4-FFF2-40B4-BE49-F238E27FC236}">
                <a16:creationId xmlns:a16="http://schemas.microsoft.com/office/drawing/2014/main" id="{8248EFB1-4407-1348-80E8-A8DC09779144}"/>
              </a:ext>
            </a:extLst>
          </p:cNvPr>
          <p:cNvSpPr/>
          <p:nvPr userDrawn="1"/>
        </p:nvSpPr>
        <p:spPr>
          <a:xfrm>
            <a:off x="0" y="2"/>
            <a:ext cx="6550659" cy="6550659"/>
          </a:xfrm>
          <a:custGeom>
            <a:avLst/>
            <a:gdLst/>
            <a:ahLst/>
            <a:cxnLst/>
            <a:rect l="l" t="t" r="r" b="b"/>
            <a:pathLst>
              <a:path w="6550659" h="6550659">
                <a:moveTo>
                  <a:pt x="6550533" y="0"/>
                </a:moveTo>
                <a:lnTo>
                  <a:pt x="0" y="0"/>
                </a:lnTo>
                <a:lnTo>
                  <a:pt x="0" y="6550533"/>
                </a:lnTo>
                <a:lnTo>
                  <a:pt x="6550533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3">
            <a:extLst>
              <a:ext uri="{FF2B5EF4-FFF2-40B4-BE49-F238E27FC236}">
                <a16:creationId xmlns:a16="http://schemas.microsoft.com/office/drawing/2014/main" id="{6A534F22-0C16-3143-8DF3-8B0D0020182F}"/>
              </a:ext>
            </a:extLst>
          </p:cNvPr>
          <p:cNvSpPr/>
          <p:nvPr userDrawn="1"/>
        </p:nvSpPr>
        <p:spPr>
          <a:xfrm>
            <a:off x="11849103" y="8249094"/>
            <a:ext cx="2551430" cy="2551430"/>
          </a:xfrm>
          <a:custGeom>
            <a:avLst/>
            <a:gdLst/>
            <a:ahLst/>
            <a:cxnLst/>
            <a:rect l="l" t="t" r="r" b="b"/>
            <a:pathLst>
              <a:path w="2551430" h="2551429">
                <a:moveTo>
                  <a:pt x="2550883" y="0"/>
                </a:moveTo>
                <a:lnTo>
                  <a:pt x="0" y="2550909"/>
                </a:lnTo>
                <a:lnTo>
                  <a:pt x="2550883" y="2550909"/>
                </a:lnTo>
                <a:lnTo>
                  <a:pt x="255088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6" name="object 4">
            <a:extLst>
              <a:ext uri="{FF2B5EF4-FFF2-40B4-BE49-F238E27FC236}">
                <a16:creationId xmlns:a16="http://schemas.microsoft.com/office/drawing/2014/main" id="{FFCDE960-096A-2E4B-9F6C-C01790A3173F}"/>
              </a:ext>
            </a:extLst>
          </p:cNvPr>
          <p:cNvGrpSpPr/>
          <p:nvPr userDrawn="1"/>
        </p:nvGrpSpPr>
        <p:grpSpPr>
          <a:xfrm>
            <a:off x="3918714" y="9766135"/>
            <a:ext cx="1099185" cy="259715"/>
            <a:chOff x="3918714" y="9766135"/>
            <a:chExt cx="1099185" cy="259715"/>
          </a:xfrm>
        </p:grpSpPr>
        <p:sp>
          <p:nvSpPr>
            <p:cNvPr id="47" name="object 5">
              <a:extLst>
                <a:ext uri="{FF2B5EF4-FFF2-40B4-BE49-F238E27FC236}">
                  <a16:creationId xmlns:a16="http://schemas.microsoft.com/office/drawing/2014/main" id="{18F2E59A-2DCD-344F-BD22-17FB56A294C1}"/>
                </a:ext>
              </a:extLst>
            </p:cNvPr>
            <p:cNvSpPr/>
            <p:nvPr/>
          </p:nvSpPr>
          <p:spPr>
            <a:xfrm>
              <a:off x="3918714" y="9771773"/>
              <a:ext cx="320040" cy="248920"/>
            </a:xfrm>
            <a:custGeom>
              <a:avLst/>
              <a:gdLst/>
              <a:ahLst/>
              <a:cxnLst/>
              <a:rect l="l" t="t" r="r" b="b"/>
              <a:pathLst>
                <a:path w="320039" h="248920">
                  <a:moveTo>
                    <a:pt x="319709" y="0"/>
                  </a:moveTo>
                  <a:lnTo>
                    <a:pt x="249555" y="0"/>
                  </a:lnTo>
                  <a:lnTo>
                    <a:pt x="160629" y="194360"/>
                  </a:lnTo>
                  <a:lnTo>
                    <a:pt x="70561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18814" y="8855"/>
                  </a:lnTo>
                  <a:lnTo>
                    <a:pt x="29459" y="15752"/>
                  </a:lnTo>
                  <a:lnTo>
                    <a:pt x="34191" y="28276"/>
                  </a:lnTo>
                  <a:lnTo>
                    <a:pt x="35267" y="47269"/>
                  </a:lnTo>
                  <a:lnTo>
                    <a:pt x="35267" y="200736"/>
                  </a:lnTo>
                  <a:lnTo>
                    <a:pt x="34716" y="220431"/>
                  </a:lnTo>
                  <a:lnTo>
                    <a:pt x="30859" y="233014"/>
                  </a:lnTo>
                  <a:lnTo>
                    <a:pt x="20389" y="239685"/>
                  </a:lnTo>
                  <a:lnTo>
                    <a:pt x="0" y="241642"/>
                  </a:lnTo>
                  <a:lnTo>
                    <a:pt x="0" y="248399"/>
                  </a:lnTo>
                  <a:lnTo>
                    <a:pt x="86690" y="248399"/>
                  </a:lnTo>
                  <a:lnTo>
                    <a:pt x="86690" y="241642"/>
                  </a:lnTo>
                  <a:lnTo>
                    <a:pt x="66293" y="239685"/>
                  </a:lnTo>
                  <a:lnTo>
                    <a:pt x="55819" y="233014"/>
                  </a:lnTo>
                  <a:lnTo>
                    <a:pt x="51960" y="220431"/>
                  </a:lnTo>
                  <a:lnTo>
                    <a:pt x="51409" y="200736"/>
                  </a:lnTo>
                  <a:lnTo>
                    <a:pt x="51409" y="40525"/>
                  </a:lnTo>
                  <a:lnTo>
                    <a:pt x="52171" y="40525"/>
                  </a:lnTo>
                  <a:lnTo>
                    <a:pt x="147472" y="248399"/>
                  </a:lnTo>
                  <a:lnTo>
                    <a:pt x="153492" y="248399"/>
                  </a:lnTo>
                  <a:lnTo>
                    <a:pt x="248399" y="40525"/>
                  </a:lnTo>
                  <a:lnTo>
                    <a:pt x="249174" y="40525"/>
                  </a:lnTo>
                  <a:lnTo>
                    <a:pt x="249174" y="200736"/>
                  </a:lnTo>
                  <a:lnTo>
                    <a:pt x="248622" y="220431"/>
                  </a:lnTo>
                  <a:lnTo>
                    <a:pt x="244762" y="233014"/>
                  </a:lnTo>
                  <a:lnTo>
                    <a:pt x="234284" y="239685"/>
                  </a:lnTo>
                  <a:lnTo>
                    <a:pt x="213880" y="241642"/>
                  </a:lnTo>
                  <a:lnTo>
                    <a:pt x="213880" y="248399"/>
                  </a:lnTo>
                  <a:lnTo>
                    <a:pt x="319709" y="248399"/>
                  </a:lnTo>
                  <a:lnTo>
                    <a:pt x="319709" y="241642"/>
                  </a:lnTo>
                  <a:lnTo>
                    <a:pt x="299320" y="239685"/>
                  </a:lnTo>
                  <a:lnTo>
                    <a:pt x="288850" y="233014"/>
                  </a:lnTo>
                  <a:lnTo>
                    <a:pt x="284992" y="220431"/>
                  </a:lnTo>
                  <a:lnTo>
                    <a:pt x="284441" y="200736"/>
                  </a:lnTo>
                  <a:lnTo>
                    <a:pt x="284441" y="47663"/>
                  </a:lnTo>
                  <a:lnTo>
                    <a:pt x="284992" y="27960"/>
                  </a:lnTo>
                  <a:lnTo>
                    <a:pt x="288850" y="15373"/>
                  </a:lnTo>
                  <a:lnTo>
                    <a:pt x="299320" y="8701"/>
                  </a:lnTo>
                  <a:lnTo>
                    <a:pt x="319709" y="6743"/>
                  </a:lnTo>
                  <a:lnTo>
                    <a:pt x="31970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6">
              <a:extLst>
                <a:ext uri="{FF2B5EF4-FFF2-40B4-BE49-F238E27FC236}">
                  <a16:creationId xmlns:a16="http://schemas.microsoft.com/office/drawing/2014/main" id="{78D7209B-E6A6-EA43-A540-C93B2DB5EFE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56433" y="9771764"/>
              <a:ext cx="213499" cy="248411"/>
            </a:xfrm>
            <a:prstGeom prst="rect">
              <a:avLst/>
            </a:prstGeom>
          </p:spPr>
        </p:pic>
        <p:pic>
          <p:nvPicPr>
            <p:cNvPr id="49" name="object 7">
              <a:extLst>
                <a:ext uri="{FF2B5EF4-FFF2-40B4-BE49-F238E27FC236}">
                  <a16:creationId xmlns:a16="http://schemas.microsoft.com/office/drawing/2014/main" id="{ACD65977-56DB-8E41-B4E0-6C45EADB68B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91692" y="9771763"/>
              <a:ext cx="105841" cy="248412"/>
            </a:xfrm>
            <a:prstGeom prst="rect">
              <a:avLst/>
            </a:prstGeom>
          </p:spPr>
        </p:pic>
        <p:sp>
          <p:nvSpPr>
            <p:cNvPr id="50" name="object 8">
              <a:extLst>
                <a:ext uri="{FF2B5EF4-FFF2-40B4-BE49-F238E27FC236}">
                  <a16:creationId xmlns:a16="http://schemas.microsoft.com/office/drawing/2014/main" id="{A4FE2A21-00D3-8148-859F-B59267C11344}"/>
                </a:ext>
              </a:extLst>
            </p:cNvPr>
            <p:cNvSpPr/>
            <p:nvPr/>
          </p:nvSpPr>
          <p:spPr>
            <a:xfrm>
              <a:off x="4619269" y="9766147"/>
              <a:ext cx="398780" cy="259715"/>
            </a:xfrm>
            <a:custGeom>
              <a:avLst/>
              <a:gdLst/>
              <a:ahLst/>
              <a:cxnLst/>
              <a:rect l="l" t="t" r="r" b="b"/>
              <a:pathLst>
                <a:path w="398779" h="259715">
                  <a:moveTo>
                    <a:pt x="135851" y="5626"/>
                  </a:moveTo>
                  <a:lnTo>
                    <a:pt x="30035" y="5626"/>
                  </a:lnTo>
                  <a:lnTo>
                    <a:pt x="30035" y="12369"/>
                  </a:lnTo>
                  <a:lnTo>
                    <a:pt x="50406" y="14325"/>
                  </a:lnTo>
                  <a:lnTo>
                    <a:pt x="60883" y="21005"/>
                  </a:lnTo>
                  <a:lnTo>
                    <a:pt x="64731" y="33591"/>
                  </a:lnTo>
                  <a:lnTo>
                    <a:pt x="65290" y="53289"/>
                  </a:lnTo>
                  <a:lnTo>
                    <a:pt x="65290" y="214655"/>
                  </a:lnTo>
                  <a:lnTo>
                    <a:pt x="65087" y="223329"/>
                  </a:lnTo>
                  <a:lnTo>
                    <a:pt x="63741" y="233997"/>
                  </a:lnTo>
                  <a:lnTo>
                    <a:pt x="60071" y="243065"/>
                  </a:lnTo>
                  <a:lnTo>
                    <a:pt x="52920" y="246888"/>
                  </a:lnTo>
                  <a:lnTo>
                    <a:pt x="43675" y="241490"/>
                  </a:lnTo>
                  <a:lnTo>
                    <a:pt x="37807" y="229628"/>
                  </a:lnTo>
                  <a:lnTo>
                    <a:pt x="30962" y="217779"/>
                  </a:lnTo>
                  <a:lnTo>
                    <a:pt x="0" y="231902"/>
                  </a:lnTo>
                  <a:lnTo>
                    <a:pt x="3594" y="244462"/>
                  </a:lnTo>
                  <a:lnTo>
                    <a:pt x="12763" y="253085"/>
                  </a:lnTo>
                  <a:lnTo>
                    <a:pt x="25019" y="258064"/>
                  </a:lnTo>
                  <a:lnTo>
                    <a:pt x="37909" y="259651"/>
                  </a:lnTo>
                  <a:lnTo>
                    <a:pt x="57988" y="255905"/>
                  </a:lnTo>
                  <a:lnTo>
                    <a:pt x="78384" y="242671"/>
                  </a:lnTo>
                  <a:lnTo>
                    <a:pt x="94208" y="216916"/>
                  </a:lnTo>
                  <a:lnTo>
                    <a:pt x="100571" y="175615"/>
                  </a:lnTo>
                  <a:lnTo>
                    <a:pt x="100571" y="53289"/>
                  </a:lnTo>
                  <a:lnTo>
                    <a:pt x="101117" y="33591"/>
                  </a:lnTo>
                  <a:lnTo>
                    <a:pt x="104978" y="21005"/>
                  </a:lnTo>
                  <a:lnTo>
                    <a:pt x="115443" y="14325"/>
                  </a:lnTo>
                  <a:lnTo>
                    <a:pt x="135851" y="12369"/>
                  </a:lnTo>
                  <a:lnTo>
                    <a:pt x="135851" y="5626"/>
                  </a:lnTo>
                  <a:close/>
                </a:path>
                <a:path w="398779" h="259715">
                  <a:moveTo>
                    <a:pt x="398500" y="129857"/>
                  </a:moveTo>
                  <a:lnTo>
                    <a:pt x="389902" y="80276"/>
                  </a:lnTo>
                  <a:lnTo>
                    <a:pt x="365442" y="38887"/>
                  </a:lnTo>
                  <a:lnTo>
                    <a:pt x="356463" y="32245"/>
                  </a:lnTo>
                  <a:lnTo>
                    <a:pt x="356463" y="129857"/>
                  </a:lnTo>
                  <a:lnTo>
                    <a:pt x="352691" y="171602"/>
                  </a:lnTo>
                  <a:lnTo>
                    <a:pt x="339775" y="208953"/>
                  </a:lnTo>
                  <a:lnTo>
                    <a:pt x="315328" y="235839"/>
                  </a:lnTo>
                  <a:lnTo>
                    <a:pt x="276948" y="246151"/>
                  </a:lnTo>
                  <a:lnTo>
                    <a:pt x="238531" y="235839"/>
                  </a:lnTo>
                  <a:lnTo>
                    <a:pt x="214071" y="208953"/>
                  </a:lnTo>
                  <a:lnTo>
                    <a:pt x="201142" y="171602"/>
                  </a:lnTo>
                  <a:lnTo>
                    <a:pt x="197370" y="129857"/>
                  </a:lnTo>
                  <a:lnTo>
                    <a:pt x="201142" y="88087"/>
                  </a:lnTo>
                  <a:lnTo>
                    <a:pt x="214071" y="50723"/>
                  </a:lnTo>
                  <a:lnTo>
                    <a:pt x="238531" y="23837"/>
                  </a:lnTo>
                  <a:lnTo>
                    <a:pt x="276948" y="13538"/>
                  </a:lnTo>
                  <a:lnTo>
                    <a:pt x="315328" y="23837"/>
                  </a:lnTo>
                  <a:lnTo>
                    <a:pt x="339775" y="50723"/>
                  </a:lnTo>
                  <a:lnTo>
                    <a:pt x="352691" y="88087"/>
                  </a:lnTo>
                  <a:lnTo>
                    <a:pt x="356463" y="129857"/>
                  </a:lnTo>
                  <a:lnTo>
                    <a:pt x="356463" y="32245"/>
                  </a:lnTo>
                  <a:lnTo>
                    <a:pt x="331190" y="13538"/>
                  </a:lnTo>
                  <a:lnTo>
                    <a:pt x="327126" y="10515"/>
                  </a:lnTo>
                  <a:lnTo>
                    <a:pt x="276948" y="0"/>
                  </a:lnTo>
                  <a:lnTo>
                    <a:pt x="226758" y="10515"/>
                  </a:lnTo>
                  <a:lnTo>
                    <a:pt x="188417" y="38887"/>
                  </a:lnTo>
                  <a:lnTo>
                    <a:pt x="163944" y="80276"/>
                  </a:lnTo>
                  <a:lnTo>
                    <a:pt x="155333" y="129857"/>
                  </a:lnTo>
                  <a:lnTo>
                    <a:pt x="163944" y="179412"/>
                  </a:lnTo>
                  <a:lnTo>
                    <a:pt x="188417" y="220776"/>
                  </a:lnTo>
                  <a:lnTo>
                    <a:pt x="226758" y="249123"/>
                  </a:lnTo>
                  <a:lnTo>
                    <a:pt x="276948" y="259651"/>
                  </a:lnTo>
                  <a:lnTo>
                    <a:pt x="327126" y="249123"/>
                  </a:lnTo>
                  <a:lnTo>
                    <a:pt x="331152" y="246151"/>
                  </a:lnTo>
                  <a:lnTo>
                    <a:pt x="365442" y="220776"/>
                  </a:lnTo>
                  <a:lnTo>
                    <a:pt x="389902" y="179412"/>
                  </a:lnTo>
                  <a:lnTo>
                    <a:pt x="398500" y="129857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9">
            <a:extLst>
              <a:ext uri="{FF2B5EF4-FFF2-40B4-BE49-F238E27FC236}">
                <a16:creationId xmlns:a16="http://schemas.microsoft.com/office/drawing/2014/main" id="{6A265DC7-FC06-1A4C-AF1E-0CD1A2AEC65E}"/>
              </a:ext>
            </a:extLst>
          </p:cNvPr>
          <p:cNvGrpSpPr/>
          <p:nvPr userDrawn="1"/>
        </p:nvGrpSpPr>
        <p:grpSpPr>
          <a:xfrm>
            <a:off x="5233926" y="9766131"/>
            <a:ext cx="2285365" cy="259715"/>
            <a:chOff x="5233926" y="9766131"/>
            <a:chExt cx="2285365" cy="259715"/>
          </a:xfrm>
        </p:grpSpPr>
        <p:sp>
          <p:nvSpPr>
            <p:cNvPr id="52" name="object 10">
              <a:extLst>
                <a:ext uri="{FF2B5EF4-FFF2-40B4-BE49-F238E27FC236}">
                  <a16:creationId xmlns:a16="http://schemas.microsoft.com/office/drawing/2014/main" id="{26E60C0F-A4BF-E647-80C9-CDB22FCEBD5B}"/>
                </a:ext>
              </a:extLst>
            </p:cNvPr>
            <p:cNvSpPr/>
            <p:nvPr/>
          </p:nvSpPr>
          <p:spPr>
            <a:xfrm>
              <a:off x="5233924" y="9771773"/>
              <a:ext cx="545465" cy="254635"/>
            </a:xfrm>
            <a:custGeom>
              <a:avLst/>
              <a:gdLst/>
              <a:ahLst/>
              <a:cxnLst/>
              <a:rect l="l" t="t" r="r" b="b"/>
              <a:pathLst>
                <a:path w="545464" h="254634">
                  <a:moveTo>
                    <a:pt x="263804" y="0"/>
                  </a:moveTo>
                  <a:lnTo>
                    <a:pt x="177088" y="0"/>
                  </a:lnTo>
                  <a:lnTo>
                    <a:pt x="177088" y="6743"/>
                  </a:lnTo>
                  <a:lnTo>
                    <a:pt x="197485" y="8699"/>
                  </a:lnTo>
                  <a:lnTo>
                    <a:pt x="207949" y="15379"/>
                  </a:lnTo>
                  <a:lnTo>
                    <a:pt x="211810" y="27965"/>
                  </a:lnTo>
                  <a:lnTo>
                    <a:pt x="212369" y="47663"/>
                  </a:lnTo>
                  <a:lnTo>
                    <a:pt x="212369" y="139966"/>
                  </a:lnTo>
                  <a:lnTo>
                    <a:pt x="207302" y="192201"/>
                  </a:lnTo>
                  <a:lnTo>
                    <a:pt x="171310" y="230581"/>
                  </a:lnTo>
                  <a:lnTo>
                    <a:pt x="134696" y="237909"/>
                  </a:lnTo>
                  <a:lnTo>
                    <a:pt x="116370" y="235762"/>
                  </a:lnTo>
                  <a:lnTo>
                    <a:pt x="76530" y="201879"/>
                  </a:lnTo>
                  <a:lnTo>
                    <a:pt x="70827" y="159664"/>
                  </a:lnTo>
                  <a:lnTo>
                    <a:pt x="70523" y="146723"/>
                  </a:lnTo>
                  <a:lnTo>
                    <a:pt x="70523" y="47663"/>
                  </a:lnTo>
                  <a:lnTo>
                    <a:pt x="71069" y="27965"/>
                  </a:lnTo>
                  <a:lnTo>
                    <a:pt x="74930" y="15379"/>
                  </a:lnTo>
                  <a:lnTo>
                    <a:pt x="85407" y="8699"/>
                  </a:lnTo>
                  <a:lnTo>
                    <a:pt x="105803" y="6743"/>
                  </a:lnTo>
                  <a:lnTo>
                    <a:pt x="105803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20370" y="8699"/>
                  </a:lnTo>
                  <a:lnTo>
                    <a:pt x="30835" y="15379"/>
                  </a:lnTo>
                  <a:lnTo>
                    <a:pt x="34683" y="27965"/>
                  </a:lnTo>
                  <a:lnTo>
                    <a:pt x="35242" y="47663"/>
                  </a:lnTo>
                  <a:lnTo>
                    <a:pt x="35242" y="159473"/>
                  </a:lnTo>
                  <a:lnTo>
                    <a:pt x="39293" y="194983"/>
                  </a:lnTo>
                  <a:lnTo>
                    <a:pt x="54190" y="225183"/>
                  </a:lnTo>
                  <a:lnTo>
                    <a:pt x="84010" y="246164"/>
                  </a:lnTo>
                  <a:lnTo>
                    <a:pt x="132842" y="254025"/>
                  </a:lnTo>
                  <a:lnTo>
                    <a:pt x="180695" y="245402"/>
                  </a:lnTo>
                  <a:lnTo>
                    <a:pt x="209918" y="223075"/>
                  </a:lnTo>
                  <a:lnTo>
                    <a:pt x="224523" y="192290"/>
                  </a:lnTo>
                  <a:lnTo>
                    <a:pt x="228498" y="158343"/>
                  </a:lnTo>
                  <a:lnTo>
                    <a:pt x="228498" y="47663"/>
                  </a:lnTo>
                  <a:lnTo>
                    <a:pt x="229044" y="27965"/>
                  </a:lnTo>
                  <a:lnTo>
                    <a:pt x="232905" y="15379"/>
                  </a:lnTo>
                  <a:lnTo>
                    <a:pt x="243395" y="8699"/>
                  </a:lnTo>
                  <a:lnTo>
                    <a:pt x="263804" y="6743"/>
                  </a:lnTo>
                  <a:lnTo>
                    <a:pt x="263804" y="0"/>
                  </a:lnTo>
                  <a:close/>
                </a:path>
                <a:path w="545464" h="254634">
                  <a:moveTo>
                    <a:pt x="545223" y="0"/>
                  </a:moveTo>
                  <a:lnTo>
                    <a:pt x="458520" y="0"/>
                  </a:lnTo>
                  <a:lnTo>
                    <a:pt x="458520" y="6756"/>
                  </a:lnTo>
                  <a:lnTo>
                    <a:pt x="478917" y="8712"/>
                  </a:lnTo>
                  <a:lnTo>
                    <a:pt x="489381" y="15379"/>
                  </a:lnTo>
                  <a:lnTo>
                    <a:pt x="493242" y="27965"/>
                  </a:lnTo>
                  <a:lnTo>
                    <a:pt x="493801" y="47663"/>
                  </a:lnTo>
                  <a:lnTo>
                    <a:pt x="493801" y="185737"/>
                  </a:lnTo>
                  <a:lnTo>
                    <a:pt x="493039" y="185737"/>
                  </a:lnTo>
                  <a:lnTo>
                    <a:pt x="341858" y="0"/>
                  </a:lnTo>
                  <a:lnTo>
                    <a:pt x="274307" y="0"/>
                  </a:lnTo>
                  <a:lnTo>
                    <a:pt x="274307" y="6756"/>
                  </a:lnTo>
                  <a:lnTo>
                    <a:pt x="290677" y="8420"/>
                  </a:lnTo>
                  <a:lnTo>
                    <a:pt x="303225" y="13373"/>
                  </a:lnTo>
                  <a:lnTo>
                    <a:pt x="313601" y="21475"/>
                  </a:lnTo>
                  <a:lnTo>
                    <a:pt x="323456" y="32651"/>
                  </a:lnTo>
                  <a:lnTo>
                    <a:pt x="323456" y="200748"/>
                  </a:lnTo>
                  <a:lnTo>
                    <a:pt x="322897" y="220433"/>
                  </a:lnTo>
                  <a:lnTo>
                    <a:pt x="319036" y="233019"/>
                  </a:lnTo>
                  <a:lnTo>
                    <a:pt x="308571" y="239687"/>
                  </a:lnTo>
                  <a:lnTo>
                    <a:pt x="288188" y="241655"/>
                  </a:lnTo>
                  <a:lnTo>
                    <a:pt x="288188" y="248412"/>
                  </a:lnTo>
                  <a:lnTo>
                    <a:pt x="374865" y="248412"/>
                  </a:lnTo>
                  <a:lnTo>
                    <a:pt x="374865" y="241655"/>
                  </a:lnTo>
                  <a:lnTo>
                    <a:pt x="354469" y="239687"/>
                  </a:lnTo>
                  <a:lnTo>
                    <a:pt x="343992" y="233019"/>
                  </a:lnTo>
                  <a:lnTo>
                    <a:pt x="340131" y="220433"/>
                  </a:lnTo>
                  <a:lnTo>
                    <a:pt x="339585" y="200748"/>
                  </a:lnTo>
                  <a:lnTo>
                    <a:pt x="339585" y="52895"/>
                  </a:lnTo>
                  <a:lnTo>
                    <a:pt x="340347" y="52895"/>
                  </a:lnTo>
                  <a:lnTo>
                    <a:pt x="503186" y="252552"/>
                  </a:lnTo>
                  <a:lnTo>
                    <a:pt x="509943" y="252552"/>
                  </a:lnTo>
                  <a:lnTo>
                    <a:pt x="509943" y="47663"/>
                  </a:lnTo>
                  <a:lnTo>
                    <a:pt x="510489" y="27965"/>
                  </a:lnTo>
                  <a:lnTo>
                    <a:pt x="514350" y="15379"/>
                  </a:lnTo>
                  <a:lnTo>
                    <a:pt x="524827" y="8712"/>
                  </a:lnTo>
                  <a:lnTo>
                    <a:pt x="545223" y="6756"/>
                  </a:lnTo>
                  <a:lnTo>
                    <a:pt x="545223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11">
              <a:extLst>
                <a:ext uri="{FF2B5EF4-FFF2-40B4-BE49-F238E27FC236}">
                  <a16:creationId xmlns:a16="http://schemas.microsoft.com/office/drawing/2014/main" id="{C0C0EF14-80DE-A642-A348-1A52332B4BC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96761" y="9771762"/>
              <a:ext cx="105790" cy="248412"/>
            </a:xfrm>
            <a:prstGeom prst="rect">
              <a:avLst/>
            </a:prstGeom>
          </p:spPr>
        </p:pic>
        <p:sp>
          <p:nvSpPr>
            <p:cNvPr id="96" name="object 12">
              <a:extLst>
                <a:ext uri="{FF2B5EF4-FFF2-40B4-BE49-F238E27FC236}">
                  <a16:creationId xmlns:a16="http://schemas.microsoft.com/office/drawing/2014/main" id="{83944FC1-4370-2D46-A75D-ADBA2A845F43}"/>
                </a:ext>
              </a:extLst>
            </p:cNvPr>
            <p:cNvSpPr/>
            <p:nvPr/>
          </p:nvSpPr>
          <p:spPr>
            <a:xfrm>
              <a:off x="5919839" y="9771765"/>
              <a:ext cx="263525" cy="254635"/>
            </a:xfrm>
            <a:custGeom>
              <a:avLst/>
              <a:gdLst/>
              <a:ahLst/>
              <a:cxnLst/>
              <a:rect l="l" t="t" r="r" b="b"/>
              <a:pathLst>
                <a:path w="263525" h="254634">
                  <a:moveTo>
                    <a:pt x="263029" y="0"/>
                  </a:moveTo>
                  <a:lnTo>
                    <a:pt x="186512" y="0"/>
                  </a:lnTo>
                  <a:lnTo>
                    <a:pt x="186512" y="6743"/>
                  </a:lnTo>
                  <a:lnTo>
                    <a:pt x="195203" y="8267"/>
                  </a:lnTo>
                  <a:lnTo>
                    <a:pt x="203712" y="11506"/>
                  </a:lnTo>
                  <a:lnTo>
                    <a:pt x="210181" y="17059"/>
                  </a:lnTo>
                  <a:lnTo>
                    <a:pt x="212750" y="25527"/>
                  </a:lnTo>
                  <a:lnTo>
                    <a:pt x="211588" y="32571"/>
                  </a:lnTo>
                  <a:lnTo>
                    <a:pt x="208810" y="41657"/>
                  </a:lnTo>
                  <a:lnTo>
                    <a:pt x="205474" y="50746"/>
                  </a:lnTo>
                  <a:lnTo>
                    <a:pt x="202641" y="57797"/>
                  </a:lnTo>
                  <a:lnTo>
                    <a:pt x="145580" y="197751"/>
                  </a:lnTo>
                  <a:lnTo>
                    <a:pt x="77774" y="40763"/>
                  </a:lnTo>
                  <a:lnTo>
                    <a:pt x="75049" y="32276"/>
                  </a:lnTo>
                  <a:lnTo>
                    <a:pt x="73939" y="24384"/>
                  </a:lnTo>
                  <a:lnTo>
                    <a:pt x="76639" y="15198"/>
                  </a:lnTo>
                  <a:lnTo>
                    <a:pt x="83453" y="10229"/>
                  </a:lnTo>
                  <a:lnTo>
                    <a:pt x="92450" y="7928"/>
                  </a:lnTo>
                  <a:lnTo>
                    <a:pt x="101701" y="6743"/>
                  </a:lnTo>
                  <a:lnTo>
                    <a:pt x="101701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16784" y="10189"/>
                  </a:lnTo>
                  <a:lnTo>
                    <a:pt x="27387" y="17643"/>
                  </a:lnTo>
                  <a:lnTo>
                    <a:pt x="34618" y="29035"/>
                  </a:lnTo>
                  <a:lnTo>
                    <a:pt x="132461" y="254025"/>
                  </a:lnTo>
                  <a:lnTo>
                    <a:pt x="139230" y="254025"/>
                  </a:lnTo>
                  <a:lnTo>
                    <a:pt x="224040" y="46926"/>
                  </a:lnTo>
                  <a:lnTo>
                    <a:pt x="248400" y="11282"/>
                  </a:lnTo>
                  <a:lnTo>
                    <a:pt x="263029" y="6743"/>
                  </a:lnTo>
                  <a:lnTo>
                    <a:pt x="26302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" name="object 13">
              <a:extLst>
                <a:ext uri="{FF2B5EF4-FFF2-40B4-BE49-F238E27FC236}">
                  <a16:creationId xmlns:a16="http://schemas.microsoft.com/office/drawing/2014/main" id="{CF7E51D1-31A4-054B-86C8-637C680F312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97877" y="9771764"/>
              <a:ext cx="213525" cy="248411"/>
            </a:xfrm>
            <a:prstGeom prst="rect">
              <a:avLst/>
            </a:prstGeom>
          </p:spPr>
        </p:pic>
        <p:pic>
          <p:nvPicPr>
            <p:cNvPr id="98" name="object 14">
              <a:extLst>
                <a:ext uri="{FF2B5EF4-FFF2-40B4-BE49-F238E27FC236}">
                  <a16:creationId xmlns:a16="http://schemas.microsoft.com/office/drawing/2014/main" id="{BE803711-FD94-4541-A0DE-5CF155E47CA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30899" y="9771769"/>
              <a:ext cx="246913" cy="248399"/>
            </a:xfrm>
            <a:prstGeom prst="rect">
              <a:avLst/>
            </a:prstGeom>
          </p:spPr>
        </p:pic>
        <p:sp>
          <p:nvSpPr>
            <p:cNvPr id="99" name="object 15">
              <a:extLst>
                <a:ext uri="{FF2B5EF4-FFF2-40B4-BE49-F238E27FC236}">
                  <a16:creationId xmlns:a16="http://schemas.microsoft.com/office/drawing/2014/main" id="{D6992212-03D8-344E-9FA7-B924850F4F94}"/>
                </a:ext>
              </a:extLst>
            </p:cNvPr>
            <p:cNvSpPr/>
            <p:nvPr/>
          </p:nvSpPr>
          <p:spPr>
            <a:xfrm>
              <a:off x="6702209" y="9766131"/>
              <a:ext cx="165100" cy="259715"/>
            </a:xfrm>
            <a:custGeom>
              <a:avLst/>
              <a:gdLst/>
              <a:ahLst/>
              <a:cxnLst/>
              <a:rect l="l" t="t" r="r" b="b"/>
              <a:pathLst>
                <a:path w="165100" h="259715">
                  <a:moveTo>
                    <a:pt x="148208" y="0"/>
                  </a:moveTo>
                  <a:lnTo>
                    <a:pt x="141439" y="0"/>
                  </a:lnTo>
                  <a:lnTo>
                    <a:pt x="139953" y="7505"/>
                  </a:lnTo>
                  <a:lnTo>
                    <a:pt x="137706" y="14262"/>
                  </a:lnTo>
                  <a:lnTo>
                    <a:pt x="123837" y="14262"/>
                  </a:lnTo>
                  <a:lnTo>
                    <a:pt x="116687" y="10528"/>
                  </a:lnTo>
                  <a:lnTo>
                    <a:pt x="100141" y="4441"/>
                  </a:lnTo>
                  <a:lnTo>
                    <a:pt x="92111" y="2163"/>
                  </a:lnTo>
                  <a:lnTo>
                    <a:pt x="83240" y="588"/>
                  </a:lnTo>
                  <a:lnTo>
                    <a:pt x="73532" y="0"/>
                  </a:lnTo>
                  <a:lnTo>
                    <a:pt x="45573" y="4997"/>
                  </a:lnTo>
                  <a:lnTo>
                    <a:pt x="22126" y="18861"/>
                  </a:lnTo>
                  <a:lnTo>
                    <a:pt x="5999" y="39899"/>
                  </a:lnTo>
                  <a:lnTo>
                    <a:pt x="0" y="66420"/>
                  </a:lnTo>
                  <a:lnTo>
                    <a:pt x="13736" y="103837"/>
                  </a:lnTo>
                  <a:lnTo>
                    <a:pt x="46492" y="130702"/>
                  </a:lnTo>
                  <a:lnTo>
                    <a:pt x="85587" y="152669"/>
                  </a:lnTo>
                  <a:lnTo>
                    <a:pt x="118343" y="175395"/>
                  </a:lnTo>
                  <a:lnTo>
                    <a:pt x="132079" y="204533"/>
                  </a:lnTo>
                  <a:lnTo>
                    <a:pt x="127873" y="222413"/>
                  </a:lnTo>
                  <a:lnTo>
                    <a:pt x="116733" y="235051"/>
                  </a:lnTo>
                  <a:lnTo>
                    <a:pt x="100881" y="242556"/>
                  </a:lnTo>
                  <a:lnTo>
                    <a:pt x="82537" y="245033"/>
                  </a:lnTo>
                  <a:lnTo>
                    <a:pt x="62502" y="242452"/>
                  </a:lnTo>
                  <a:lnTo>
                    <a:pt x="39576" y="232271"/>
                  </a:lnTo>
                  <a:lnTo>
                    <a:pt x="19750" y="210834"/>
                  </a:lnTo>
                  <a:lnTo>
                    <a:pt x="9016" y="174485"/>
                  </a:lnTo>
                  <a:lnTo>
                    <a:pt x="2247" y="174485"/>
                  </a:lnTo>
                  <a:lnTo>
                    <a:pt x="2247" y="259664"/>
                  </a:lnTo>
                  <a:lnTo>
                    <a:pt x="9016" y="259664"/>
                  </a:lnTo>
                  <a:lnTo>
                    <a:pt x="9728" y="252158"/>
                  </a:lnTo>
                  <a:lnTo>
                    <a:pt x="11633" y="245808"/>
                  </a:lnTo>
                  <a:lnTo>
                    <a:pt x="20269" y="245808"/>
                  </a:lnTo>
                  <a:lnTo>
                    <a:pt x="26792" y="246388"/>
                  </a:lnTo>
                  <a:lnTo>
                    <a:pt x="33148" y="247916"/>
                  </a:lnTo>
                  <a:lnTo>
                    <a:pt x="54729" y="255238"/>
                  </a:lnTo>
                  <a:lnTo>
                    <a:pt x="63769" y="257511"/>
                  </a:lnTo>
                  <a:lnTo>
                    <a:pt x="74214" y="259079"/>
                  </a:lnTo>
                  <a:lnTo>
                    <a:pt x="86283" y="259664"/>
                  </a:lnTo>
                  <a:lnTo>
                    <a:pt x="118643" y="253952"/>
                  </a:lnTo>
                  <a:lnTo>
                    <a:pt x="143376" y="238463"/>
                  </a:lnTo>
                  <a:lnTo>
                    <a:pt x="159175" y="215660"/>
                  </a:lnTo>
                  <a:lnTo>
                    <a:pt x="164731" y="188010"/>
                  </a:lnTo>
                  <a:lnTo>
                    <a:pt x="150604" y="150761"/>
                  </a:lnTo>
                  <a:lnTo>
                    <a:pt x="116916" y="123837"/>
                  </a:lnTo>
                  <a:lnTo>
                    <a:pt x="76707" y="102067"/>
                  </a:lnTo>
                  <a:lnTo>
                    <a:pt x="43019" y="80279"/>
                  </a:lnTo>
                  <a:lnTo>
                    <a:pt x="28892" y="53301"/>
                  </a:lnTo>
                  <a:lnTo>
                    <a:pt x="32625" y="37762"/>
                  </a:lnTo>
                  <a:lnTo>
                    <a:pt x="42443" y="25528"/>
                  </a:lnTo>
                  <a:lnTo>
                    <a:pt x="56270" y="17517"/>
                  </a:lnTo>
                  <a:lnTo>
                    <a:pt x="72034" y="14643"/>
                  </a:lnTo>
                  <a:lnTo>
                    <a:pt x="99916" y="20239"/>
                  </a:lnTo>
                  <a:lnTo>
                    <a:pt x="121224" y="35509"/>
                  </a:lnTo>
                  <a:lnTo>
                    <a:pt x="135288" y="58169"/>
                  </a:lnTo>
                  <a:lnTo>
                    <a:pt x="141439" y="85940"/>
                  </a:lnTo>
                  <a:lnTo>
                    <a:pt x="148208" y="85940"/>
                  </a:lnTo>
                  <a:lnTo>
                    <a:pt x="148208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" name="object 16">
              <a:extLst>
                <a:ext uri="{FF2B5EF4-FFF2-40B4-BE49-F238E27FC236}">
                  <a16:creationId xmlns:a16="http://schemas.microsoft.com/office/drawing/2014/main" id="{C2ABE140-1B61-FF41-A060-517BB7B5583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99564" y="9771762"/>
              <a:ext cx="105841" cy="248412"/>
            </a:xfrm>
            <a:prstGeom prst="rect">
              <a:avLst/>
            </a:prstGeom>
          </p:spPr>
        </p:pic>
        <p:pic>
          <p:nvPicPr>
            <p:cNvPr id="101" name="object 17">
              <a:extLst>
                <a:ext uri="{FF2B5EF4-FFF2-40B4-BE49-F238E27FC236}">
                  <a16:creationId xmlns:a16="http://schemas.microsoft.com/office/drawing/2014/main" id="{9CB60C4A-4247-474E-8086-A6207B3C6A39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29412" y="9771762"/>
              <a:ext cx="207873" cy="248412"/>
            </a:xfrm>
            <a:prstGeom prst="rect">
              <a:avLst/>
            </a:prstGeom>
          </p:spPr>
        </p:pic>
        <p:sp>
          <p:nvSpPr>
            <p:cNvPr id="102" name="object 18">
              <a:extLst>
                <a:ext uri="{FF2B5EF4-FFF2-40B4-BE49-F238E27FC236}">
                  <a16:creationId xmlns:a16="http://schemas.microsoft.com/office/drawing/2014/main" id="{1422F2F0-E029-2748-8DCB-3462DDE6A528}"/>
                </a:ext>
              </a:extLst>
            </p:cNvPr>
            <p:cNvSpPr/>
            <p:nvPr/>
          </p:nvSpPr>
          <p:spPr>
            <a:xfrm>
              <a:off x="7256804" y="9771766"/>
              <a:ext cx="262255" cy="248920"/>
            </a:xfrm>
            <a:custGeom>
              <a:avLst/>
              <a:gdLst/>
              <a:ahLst/>
              <a:cxnLst/>
              <a:rect l="l" t="t" r="r" b="b"/>
              <a:pathLst>
                <a:path w="262254" h="248920">
                  <a:moveTo>
                    <a:pt x="261912" y="0"/>
                  </a:moveTo>
                  <a:lnTo>
                    <a:pt x="175221" y="0"/>
                  </a:lnTo>
                  <a:lnTo>
                    <a:pt x="175221" y="6743"/>
                  </a:lnTo>
                  <a:lnTo>
                    <a:pt x="185007" y="7607"/>
                  </a:lnTo>
                  <a:lnTo>
                    <a:pt x="193000" y="10548"/>
                  </a:lnTo>
                  <a:lnTo>
                    <a:pt x="198390" y="16093"/>
                  </a:lnTo>
                  <a:lnTo>
                    <a:pt x="200367" y="24764"/>
                  </a:lnTo>
                  <a:lnTo>
                    <a:pt x="198888" y="31985"/>
                  </a:lnTo>
                  <a:lnTo>
                    <a:pt x="195299" y="39973"/>
                  </a:lnTo>
                  <a:lnTo>
                    <a:pt x="190868" y="47675"/>
                  </a:lnTo>
                  <a:lnTo>
                    <a:pt x="186867" y="54038"/>
                  </a:lnTo>
                  <a:lnTo>
                    <a:pt x="140703" y="126809"/>
                  </a:lnTo>
                  <a:lnTo>
                    <a:pt x="85547" y="41643"/>
                  </a:lnTo>
                  <a:lnTo>
                    <a:pt x="82575" y="36779"/>
                  </a:lnTo>
                  <a:lnTo>
                    <a:pt x="77292" y="29286"/>
                  </a:lnTo>
                  <a:lnTo>
                    <a:pt x="77292" y="23266"/>
                  </a:lnTo>
                  <a:lnTo>
                    <a:pt x="79752" y="14828"/>
                  </a:lnTo>
                  <a:lnTo>
                    <a:pt x="86261" y="9799"/>
                  </a:lnTo>
                  <a:lnTo>
                    <a:pt x="95508" y="7373"/>
                  </a:lnTo>
                  <a:lnTo>
                    <a:pt x="106184" y="6743"/>
                  </a:lnTo>
                  <a:lnTo>
                    <a:pt x="106184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9749" y="8310"/>
                  </a:lnTo>
                  <a:lnTo>
                    <a:pt x="19418" y="12800"/>
                  </a:lnTo>
                  <a:lnTo>
                    <a:pt x="28382" y="19897"/>
                  </a:lnTo>
                  <a:lnTo>
                    <a:pt x="36017" y="29286"/>
                  </a:lnTo>
                  <a:lnTo>
                    <a:pt x="112953" y="146367"/>
                  </a:lnTo>
                  <a:lnTo>
                    <a:pt x="112953" y="200748"/>
                  </a:lnTo>
                  <a:lnTo>
                    <a:pt x="112401" y="220436"/>
                  </a:lnTo>
                  <a:lnTo>
                    <a:pt x="108538" y="233016"/>
                  </a:lnTo>
                  <a:lnTo>
                    <a:pt x="98053" y="239685"/>
                  </a:lnTo>
                  <a:lnTo>
                    <a:pt x="77635" y="241642"/>
                  </a:lnTo>
                  <a:lnTo>
                    <a:pt x="77635" y="248411"/>
                  </a:lnTo>
                  <a:lnTo>
                    <a:pt x="183476" y="248411"/>
                  </a:lnTo>
                  <a:lnTo>
                    <a:pt x="183476" y="241642"/>
                  </a:lnTo>
                  <a:lnTo>
                    <a:pt x="163087" y="239685"/>
                  </a:lnTo>
                  <a:lnTo>
                    <a:pt x="152617" y="233016"/>
                  </a:lnTo>
                  <a:lnTo>
                    <a:pt x="148760" y="220436"/>
                  </a:lnTo>
                  <a:lnTo>
                    <a:pt x="148209" y="200748"/>
                  </a:lnTo>
                  <a:lnTo>
                    <a:pt x="148209" y="142963"/>
                  </a:lnTo>
                  <a:lnTo>
                    <a:pt x="211239" y="43535"/>
                  </a:lnTo>
                  <a:lnTo>
                    <a:pt x="245659" y="9642"/>
                  </a:lnTo>
                  <a:lnTo>
                    <a:pt x="261912" y="6743"/>
                  </a:lnTo>
                  <a:lnTo>
                    <a:pt x="261912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" name="object 19">
            <a:extLst>
              <a:ext uri="{FF2B5EF4-FFF2-40B4-BE49-F238E27FC236}">
                <a16:creationId xmlns:a16="http://schemas.microsoft.com/office/drawing/2014/main" id="{31B9AD4C-8B31-294D-9627-FD4E28118766}"/>
              </a:ext>
            </a:extLst>
          </p:cNvPr>
          <p:cNvSpPr/>
          <p:nvPr userDrawn="1"/>
        </p:nvSpPr>
        <p:spPr>
          <a:xfrm>
            <a:off x="8310922" y="9575389"/>
            <a:ext cx="427355" cy="471805"/>
          </a:xfrm>
          <a:custGeom>
            <a:avLst/>
            <a:gdLst/>
            <a:ahLst/>
            <a:cxnLst/>
            <a:rect l="l" t="t" r="r" b="b"/>
            <a:pathLst>
              <a:path w="427354" h="471804">
                <a:moveTo>
                  <a:pt x="427126" y="0"/>
                </a:moveTo>
                <a:lnTo>
                  <a:pt x="336397" y="0"/>
                </a:lnTo>
                <a:lnTo>
                  <a:pt x="213893" y="254952"/>
                </a:lnTo>
                <a:lnTo>
                  <a:pt x="90728" y="0"/>
                </a:lnTo>
                <a:lnTo>
                  <a:pt x="0" y="0"/>
                </a:lnTo>
                <a:lnTo>
                  <a:pt x="0" y="471500"/>
                </a:lnTo>
                <a:lnTo>
                  <a:pt x="92049" y="471500"/>
                </a:lnTo>
                <a:lnTo>
                  <a:pt x="92049" y="196672"/>
                </a:lnTo>
                <a:lnTo>
                  <a:pt x="182765" y="375475"/>
                </a:lnTo>
                <a:lnTo>
                  <a:pt x="245021" y="375475"/>
                </a:lnTo>
                <a:lnTo>
                  <a:pt x="335076" y="196672"/>
                </a:lnTo>
                <a:lnTo>
                  <a:pt x="335076" y="471500"/>
                </a:lnTo>
                <a:lnTo>
                  <a:pt x="427126" y="471500"/>
                </a:lnTo>
                <a:lnTo>
                  <a:pt x="42712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20">
            <a:extLst>
              <a:ext uri="{FF2B5EF4-FFF2-40B4-BE49-F238E27FC236}">
                <a16:creationId xmlns:a16="http://schemas.microsoft.com/office/drawing/2014/main" id="{D43D5555-5139-1D4E-A933-F6121F168CD0}"/>
              </a:ext>
            </a:extLst>
          </p:cNvPr>
          <p:cNvSpPr/>
          <p:nvPr userDrawn="1"/>
        </p:nvSpPr>
        <p:spPr>
          <a:xfrm>
            <a:off x="8847950" y="9575723"/>
            <a:ext cx="311150" cy="471170"/>
          </a:xfrm>
          <a:custGeom>
            <a:avLst/>
            <a:gdLst/>
            <a:ahLst/>
            <a:cxnLst/>
            <a:rect l="l" t="t" r="r" b="b"/>
            <a:pathLst>
              <a:path w="311150" h="471170">
                <a:moveTo>
                  <a:pt x="310578" y="0"/>
                </a:moveTo>
                <a:lnTo>
                  <a:pt x="0" y="0"/>
                </a:lnTo>
                <a:lnTo>
                  <a:pt x="0" y="81280"/>
                </a:lnTo>
                <a:lnTo>
                  <a:pt x="0" y="191770"/>
                </a:lnTo>
                <a:lnTo>
                  <a:pt x="0" y="274320"/>
                </a:lnTo>
                <a:lnTo>
                  <a:pt x="0" y="388620"/>
                </a:lnTo>
                <a:lnTo>
                  <a:pt x="0" y="471170"/>
                </a:lnTo>
                <a:lnTo>
                  <a:pt x="310578" y="471170"/>
                </a:lnTo>
                <a:lnTo>
                  <a:pt x="310578" y="388620"/>
                </a:lnTo>
                <a:lnTo>
                  <a:pt x="92049" y="388620"/>
                </a:lnTo>
                <a:lnTo>
                  <a:pt x="92049" y="274320"/>
                </a:lnTo>
                <a:lnTo>
                  <a:pt x="278130" y="274320"/>
                </a:lnTo>
                <a:lnTo>
                  <a:pt x="278130" y="191770"/>
                </a:lnTo>
                <a:lnTo>
                  <a:pt x="92049" y="191770"/>
                </a:lnTo>
                <a:lnTo>
                  <a:pt x="92049" y="81280"/>
                </a:lnTo>
                <a:lnTo>
                  <a:pt x="310578" y="81280"/>
                </a:lnTo>
                <a:lnTo>
                  <a:pt x="3105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21">
            <a:extLst>
              <a:ext uri="{FF2B5EF4-FFF2-40B4-BE49-F238E27FC236}">
                <a16:creationId xmlns:a16="http://schemas.microsoft.com/office/drawing/2014/main" id="{FB37E648-05A1-B14B-B6DF-B9EE5922C6EA}"/>
              </a:ext>
            </a:extLst>
          </p:cNvPr>
          <p:cNvSpPr/>
          <p:nvPr userDrawn="1"/>
        </p:nvSpPr>
        <p:spPr>
          <a:xfrm>
            <a:off x="9256826" y="9575393"/>
            <a:ext cx="92075" cy="471805"/>
          </a:xfrm>
          <a:custGeom>
            <a:avLst/>
            <a:gdLst/>
            <a:ahLst/>
            <a:cxnLst/>
            <a:rect l="l" t="t" r="r" b="b"/>
            <a:pathLst>
              <a:path w="92075" h="471804">
                <a:moveTo>
                  <a:pt x="92049" y="0"/>
                </a:moveTo>
                <a:lnTo>
                  <a:pt x="0" y="0"/>
                </a:lnTo>
                <a:lnTo>
                  <a:pt x="0" y="471500"/>
                </a:lnTo>
                <a:lnTo>
                  <a:pt x="92049" y="471500"/>
                </a:lnTo>
                <a:lnTo>
                  <a:pt x="92049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6" name="object 22">
            <a:extLst>
              <a:ext uri="{FF2B5EF4-FFF2-40B4-BE49-F238E27FC236}">
                <a16:creationId xmlns:a16="http://schemas.microsoft.com/office/drawing/2014/main" id="{F560128D-777E-9445-BD5B-AF60F1A86434}"/>
              </a:ext>
            </a:extLst>
          </p:cNvPr>
          <p:cNvGrpSpPr/>
          <p:nvPr userDrawn="1"/>
        </p:nvGrpSpPr>
        <p:grpSpPr>
          <a:xfrm>
            <a:off x="9882054" y="9571179"/>
            <a:ext cx="599440" cy="480059"/>
            <a:chOff x="9882054" y="9571179"/>
            <a:chExt cx="599440" cy="480059"/>
          </a:xfrm>
        </p:grpSpPr>
        <p:sp>
          <p:nvSpPr>
            <p:cNvPr id="107" name="object 23">
              <a:extLst>
                <a:ext uri="{FF2B5EF4-FFF2-40B4-BE49-F238E27FC236}">
                  <a16:creationId xmlns:a16="http://schemas.microsoft.com/office/drawing/2014/main" id="{CF7987CD-C15C-F04A-8DCC-24D167AD2ADB}"/>
                </a:ext>
              </a:extLst>
            </p:cNvPr>
            <p:cNvSpPr/>
            <p:nvPr/>
          </p:nvSpPr>
          <p:spPr>
            <a:xfrm>
              <a:off x="9882048" y="9571189"/>
              <a:ext cx="452755" cy="480059"/>
            </a:xfrm>
            <a:custGeom>
              <a:avLst/>
              <a:gdLst/>
              <a:ahLst/>
              <a:cxnLst/>
              <a:rect l="l" t="t" r="r" b="b"/>
              <a:pathLst>
                <a:path w="452754" h="480059">
                  <a:moveTo>
                    <a:pt x="349173" y="159372"/>
                  </a:moveTo>
                  <a:lnTo>
                    <a:pt x="344614" y="120015"/>
                  </a:lnTo>
                  <a:lnTo>
                    <a:pt x="330708" y="82791"/>
                  </a:lnTo>
                  <a:lnTo>
                    <a:pt x="330301" y="82232"/>
                  </a:lnTo>
                  <a:lnTo>
                    <a:pt x="307111" y="49936"/>
                  </a:lnTo>
                  <a:lnTo>
                    <a:pt x="273456" y="23685"/>
                  </a:lnTo>
                  <a:lnTo>
                    <a:pt x="256705" y="17081"/>
                  </a:lnTo>
                  <a:lnTo>
                    <a:pt x="256705" y="161429"/>
                  </a:lnTo>
                  <a:lnTo>
                    <a:pt x="256705" y="318236"/>
                  </a:lnTo>
                  <a:lnTo>
                    <a:pt x="251218" y="351294"/>
                  </a:lnTo>
                  <a:lnTo>
                    <a:pt x="235216" y="376212"/>
                  </a:lnTo>
                  <a:lnTo>
                    <a:pt x="209435" y="391947"/>
                  </a:lnTo>
                  <a:lnTo>
                    <a:pt x="174586" y="397433"/>
                  </a:lnTo>
                  <a:lnTo>
                    <a:pt x="139738" y="391947"/>
                  </a:lnTo>
                  <a:lnTo>
                    <a:pt x="113957" y="376212"/>
                  </a:lnTo>
                  <a:lnTo>
                    <a:pt x="97955" y="351294"/>
                  </a:lnTo>
                  <a:lnTo>
                    <a:pt x="92468" y="318236"/>
                  </a:lnTo>
                  <a:lnTo>
                    <a:pt x="92468" y="161429"/>
                  </a:lnTo>
                  <a:lnTo>
                    <a:pt x="97955" y="128371"/>
                  </a:lnTo>
                  <a:lnTo>
                    <a:pt x="113957" y="103441"/>
                  </a:lnTo>
                  <a:lnTo>
                    <a:pt x="139738" y="87706"/>
                  </a:lnTo>
                  <a:lnTo>
                    <a:pt x="174586" y="82232"/>
                  </a:lnTo>
                  <a:lnTo>
                    <a:pt x="209435" y="87706"/>
                  </a:lnTo>
                  <a:lnTo>
                    <a:pt x="235216" y="103441"/>
                  </a:lnTo>
                  <a:lnTo>
                    <a:pt x="251218" y="128371"/>
                  </a:lnTo>
                  <a:lnTo>
                    <a:pt x="256705" y="161429"/>
                  </a:lnTo>
                  <a:lnTo>
                    <a:pt x="256705" y="17081"/>
                  </a:lnTo>
                  <a:lnTo>
                    <a:pt x="229400" y="6299"/>
                  </a:lnTo>
                  <a:lnTo>
                    <a:pt x="174586" y="0"/>
                  </a:lnTo>
                  <a:lnTo>
                    <a:pt x="119773" y="6299"/>
                  </a:lnTo>
                  <a:lnTo>
                    <a:pt x="75717" y="23685"/>
                  </a:lnTo>
                  <a:lnTo>
                    <a:pt x="42062" y="49936"/>
                  </a:lnTo>
                  <a:lnTo>
                    <a:pt x="18465" y="82791"/>
                  </a:lnTo>
                  <a:lnTo>
                    <a:pt x="4559" y="120015"/>
                  </a:lnTo>
                  <a:lnTo>
                    <a:pt x="0" y="159372"/>
                  </a:lnTo>
                  <a:lnTo>
                    <a:pt x="0" y="320294"/>
                  </a:lnTo>
                  <a:lnTo>
                    <a:pt x="4559" y="359638"/>
                  </a:lnTo>
                  <a:lnTo>
                    <a:pt x="18465" y="396862"/>
                  </a:lnTo>
                  <a:lnTo>
                    <a:pt x="42062" y="429717"/>
                  </a:lnTo>
                  <a:lnTo>
                    <a:pt x="75717" y="455968"/>
                  </a:lnTo>
                  <a:lnTo>
                    <a:pt x="119773" y="473367"/>
                  </a:lnTo>
                  <a:lnTo>
                    <a:pt x="174586" y="479666"/>
                  </a:lnTo>
                  <a:lnTo>
                    <a:pt x="229400" y="473367"/>
                  </a:lnTo>
                  <a:lnTo>
                    <a:pt x="273456" y="455968"/>
                  </a:lnTo>
                  <a:lnTo>
                    <a:pt x="307111" y="429717"/>
                  </a:lnTo>
                  <a:lnTo>
                    <a:pt x="330301" y="397433"/>
                  </a:lnTo>
                  <a:lnTo>
                    <a:pt x="344614" y="359638"/>
                  </a:lnTo>
                  <a:lnTo>
                    <a:pt x="349173" y="320294"/>
                  </a:lnTo>
                  <a:lnTo>
                    <a:pt x="349173" y="159372"/>
                  </a:lnTo>
                  <a:close/>
                </a:path>
                <a:path w="452754" h="480059">
                  <a:moveTo>
                    <a:pt x="452386" y="341045"/>
                  </a:moveTo>
                  <a:lnTo>
                    <a:pt x="427964" y="341045"/>
                  </a:lnTo>
                  <a:lnTo>
                    <a:pt x="427964" y="300456"/>
                  </a:lnTo>
                  <a:lnTo>
                    <a:pt x="393446" y="300456"/>
                  </a:lnTo>
                  <a:lnTo>
                    <a:pt x="393446" y="436143"/>
                  </a:lnTo>
                  <a:lnTo>
                    <a:pt x="395744" y="450621"/>
                  </a:lnTo>
                  <a:lnTo>
                    <a:pt x="402932" y="463296"/>
                  </a:lnTo>
                  <a:lnTo>
                    <a:pt x="415404" y="472287"/>
                  </a:lnTo>
                  <a:lnTo>
                    <a:pt x="433539" y="475703"/>
                  </a:lnTo>
                  <a:lnTo>
                    <a:pt x="452386" y="475703"/>
                  </a:lnTo>
                  <a:lnTo>
                    <a:pt x="452386" y="445592"/>
                  </a:lnTo>
                  <a:lnTo>
                    <a:pt x="431685" y="445592"/>
                  </a:lnTo>
                  <a:lnTo>
                    <a:pt x="427964" y="441071"/>
                  </a:lnTo>
                  <a:lnTo>
                    <a:pt x="427964" y="369430"/>
                  </a:lnTo>
                  <a:lnTo>
                    <a:pt x="452386" y="369430"/>
                  </a:lnTo>
                  <a:lnTo>
                    <a:pt x="452386" y="341045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8" name="object 24">
              <a:extLst>
                <a:ext uri="{FF2B5EF4-FFF2-40B4-BE49-F238E27FC236}">
                  <a16:creationId xmlns:a16="http://schemas.microsoft.com/office/drawing/2014/main" id="{408F52F5-8594-FA40-8685-4F088A25519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366322" y="9857837"/>
              <a:ext cx="114973" cy="189052"/>
            </a:xfrm>
            <a:prstGeom prst="rect">
              <a:avLst/>
            </a:prstGeom>
          </p:spPr>
        </p:pic>
      </p:grpSp>
      <p:grpSp>
        <p:nvGrpSpPr>
          <p:cNvPr id="109" name="object 25">
            <a:extLst>
              <a:ext uri="{FF2B5EF4-FFF2-40B4-BE49-F238E27FC236}">
                <a16:creationId xmlns:a16="http://schemas.microsoft.com/office/drawing/2014/main" id="{B42BF029-5514-0E46-AD65-431DAEB2F4D7}"/>
              </a:ext>
            </a:extLst>
          </p:cNvPr>
          <p:cNvGrpSpPr/>
          <p:nvPr userDrawn="1"/>
        </p:nvGrpSpPr>
        <p:grpSpPr>
          <a:xfrm>
            <a:off x="9447172" y="9575389"/>
            <a:ext cx="349250" cy="475615"/>
            <a:chOff x="9447172" y="9575389"/>
            <a:chExt cx="349250" cy="475615"/>
          </a:xfrm>
        </p:grpSpPr>
        <p:sp>
          <p:nvSpPr>
            <p:cNvPr id="110" name="object 26">
              <a:extLst>
                <a:ext uri="{FF2B5EF4-FFF2-40B4-BE49-F238E27FC236}">
                  <a16:creationId xmlns:a16="http://schemas.microsoft.com/office/drawing/2014/main" id="{66754F97-0F31-424F-BBF0-F7D107C3704C}"/>
                </a:ext>
              </a:extLst>
            </p:cNvPr>
            <p:cNvSpPr/>
            <p:nvPr/>
          </p:nvSpPr>
          <p:spPr>
            <a:xfrm>
              <a:off x="9447172" y="9575389"/>
              <a:ext cx="174625" cy="287020"/>
            </a:xfrm>
            <a:custGeom>
              <a:avLst/>
              <a:gdLst/>
              <a:ahLst/>
              <a:cxnLst/>
              <a:rect l="l" t="t" r="r" b="b"/>
              <a:pathLst>
                <a:path w="174625" h="287020">
                  <a:moveTo>
                    <a:pt x="174586" y="0"/>
                  </a:moveTo>
                  <a:lnTo>
                    <a:pt x="119779" y="6296"/>
                  </a:lnTo>
                  <a:lnTo>
                    <a:pt x="75723" y="23691"/>
                  </a:lnTo>
                  <a:lnTo>
                    <a:pt x="42068" y="49939"/>
                  </a:lnTo>
                  <a:lnTo>
                    <a:pt x="18463" y="82798"/>
                  </a:lnTo>
                  <a:lnTo>
                    <a:pt x="4557" y="120023"/>
                  </a:lnTo>
                  <a:lnTo>
                    <a:pt x="0" y="159372"/>
                  </a:lnTo>
                  <a:lnTo>
                    <a:pt x="0" y="286956"/>
                  </a:lnTo>
                  <a:lnTo>
                    <a:pt x="92481" y="286956"/>
                  </a:lnTo>
                  <a:lnTo>
                    <a:pt x="92481" y="161442"/>
                  </a:lnTo>
                  <a:lnTo>
                    <a:pt x="97971" y="128384"/>
                  </a:lnTo>
                  <a:lnTo>
                    <a:pt x="113965" y="103454"/>
                  </a:lnTo>
                  <a:lnTo>
                    <a:pt x="139742" y="87715"/>
                  </a:lnTo>
                  <a:lnTo>
                    <a:pt x="174586" y="82232"/>
                  </a:lnTo>
                  <a:lnTo>
                    <a:pt x="174586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27">
              <a:extLst>
                <a:ext uri="{FF2B5EF4-FFF2-40B4-BE49-F238E27FC236}">
                  <a16:creationId xmlns:a16="http://schemas.microsoft.com/office/drawing/2014/main" id="{27FBBD00-FC0A-1644-8874-02DF8C88150C}"/>
                </a:ext>
              </a:extLst>
            </p:cNvPr>
            <p:cNvSpPr/>
            <p:nvPr/>
          </p:nvSpPr>
          <p:spPr>
            <a:xfrm>
              <a:off x="9447176" y="9575389"/>
              <a:ext cx="349250" cy="475615"/>
            </a:xfrm>
            <a:custGeom>
              <a:avLst/>
              <a:gdLst/>
              <a:ahLst/>
              <a:cxnLst/>
              <a:rect l="l" t="t" r="r" b="b"/>
              <a:pathLst>
                <a:path w="349250" h="475615">
                  <a:moveTo>
                    <a:pt x="349173" y="0"/>
                  </a:moveTo>
                  <a:lnTo>
                    <a:pt x="201955" y="0"/>
                  </a:lnTo>
                  <a:lnTo>
                    <a:pt x="201955" y="82232"/>
                  </a:lnTo>
                  <a:lnTo>
                    <a:pt x="256705" y="82232"/>
                  </a:lnTo>
                  <a:lnTo>
                    <a:pt x="256705" y="314032"/>
                  </a:lnTo>
                  <a:lnTo>
                    <a:pt x="251212" y="347088"/>
                  </a:lnTo>
                  <a:lnTo>
                    <a:pt x="235215" y="372014"/>
                  </a:lnTo>
                  <a:lnTo>
                    <a:pt x="209433" y="387749"/>
                  </a:lnTo>
                  <a:lnTo>
                    <a:pt x="174586" y="393230"/>
                  </a:lnTo>
                  <a:lnTo>
                    <a:pt x="139740" y="387749"/>
                  </a:lnTo>
                  <a:lnTo>
                    <a:pt x="113958" y="372014"/>
                  </a:lnTo>
                  <a:lnTo>
                    <a:pt x="97961" y="347088"/>
                  </a:lnTo>
                  <a:lnTo>
                    <a:pt x="92468" y="314032"/>
                  </a:lnTo>
                  <a:lnTo>
                    <a:pt x="92468" y="314324"/>
                  </a:lnTo>
                  <a:lnTo>
                    <a:pt x="0" y="314324"/>
                  </a:lnTo>
                  <a:lnTo>
                    <a:pt x="0" y="316090"/>
                  </a:lnTo>
                  <a:lnTo>
                    <a:pt x="4557" y="355438"/>
                  </a:lnTo>
                  <a:lnTo>
                    <a:pt x="18463" y="392664"/>
                  </a:lnTo>
                  <a:lnTo>
                    <a:pt x="42068" y="425523"/>
                  </a:lnTo>
                  <a:lnTo>
                    <a:pt x="75723" y="451771"/>
                  </a:lnTo>
                  <a:lnTo>
                    <a:pt x="119779" y="469165"/>
                  </a:lnTo>
                  <a:lnTo>
                    <a:pt x="174586" y="475462"/>
                  </a:lnTo>
                  <a:lnTo>
                    <a:pt x="229393" y="469165"/>
                  </a:lnTo>
                  <a:lnTo>
                    <a:pt x="273449" y="451771"/>
                  </a:lnTo>
                  <a:lnTo>
                    <a:pt x="307105" y="425523"/>
                  </a:lnTo>
                  <a:lnTo>
                    <a:pt x="330710" y="392664"/>
                  </a:lnTo>
                  <a:lnTo>
                    <a:pt x="344616" y="355438"/>
                  </a:lnTo>
                  <a:lnTo>
                    <a:pt x="349173" y="316090"/>
                  </a:lnTo>
                  <a:lnTo>
                    <a:pt x="3491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2" name="object 28">
            <a:extLst>
              <a:ext uri="{FF2B5EF4-FFF2-40B4-BE49-F238E27FC236}">
                <a16:creationId xmlns:a16="http://schemas.microsoft.com/office/drawing/2014/main" id="{266A7ADA-80F7-744F-9942-E33ED20508A8}"/>
              </a:ext>
            </a:extLst>
          </p:cNvPr>
          <p:cNvGrpSpPr/>
          <p:nvPr userDrawn="1"/>
        </p:nvGrpSpPr>
        <p:grpSpPr>
          <a:xfrm>
            <a:off x="8310928" y="10128222"/>
            <a:ext cx="405765" cy="92710"/>
            <a:chOff x="8310928" y="10128222"/>
            <a:chExt cx="405765" cy="92710"/>
          </a:xfrm>
        </p:grpSpPr>
        <p:pic>
          <p:nvPicPr>
            <p:cNvPr id="113" name="object 29">
              <a:extLst>
                <a:ext uri="{FF2B5EF4-FFF2-40B4-BE49-F238E27FC236}">
                  <a16:creationId xmlns:a16="http://schemas.microsoft.com/office/drawing/2014/main" id="{2E8F7307-AA1C-0344-AE2D-05609E71F914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310928" y="10128993"/>
              <a:ext cx="82410" cy="90982"/>
            </a:xfrm>
            <a:prstGeom prst="rect">
              <a:avLst/>
            </a:prstGeom>
          </p:spPr>
        </p:pic>
        <p:sp>
          <p:nvSpPr>
            <p:cNvPr id="114" name="object 30">
              <a:extLst>
                <a:ext uri="{FF2B5EF4-FFF2-40B4-BE49-F238E27FC236}">
                  <a16:creationId xmlns:a16="http://schemas.microsoft.com/office/drawing/2014/main" id="{C0FB8143-D9DE-474E-84BB-4F80D4F4D69E}"/>
                </a:ext>
              </a:extLst>
            </p:cNvPr>
            <p:cNvSpPr/>
            <p:nvPr/>
          </p:nvSpPr>
          <p:spPr>
            <a:xfrm>
              <a:off x="8427225" y="10128998"/>
              <a:ext cx="191135" cy="92075"/>
            </a:xfrm>
            <a:custGeom>
              <a:avLst/>
              <a:gdLst/>
              <a:ahLst/>
              <a:cxnLst/>
              <a:rect l="l" t="t" r="r" b="b"/>
              <a:pathLst>
                <a:path w="191134" h="92075">
                  <a:moveTo>
                    <a:pt x="59931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59931" y="90982"/>
                  </a:lnTo>
                  <a:lnTo>
                    <a:pt x="59931" y="75133"/>
                  </a:lnTo>
                  <a:lnTo>
                    <a:pt x="17767" y="75133"/>
                  </a:lnTo>
                  <a:lnTo>
                    <a:pt x="17767" y="53035"/>
                  </a:lnTo>
                  <a:lnTo>
                    <a:pt x="53670" y="53035"/>
                  </a:lnTo>
                  <a:lnTo>
                    <a:pt x="53670" y="37185"/>
                  </a:lnTo>
                  <a:lnTo>
                    <a:pt x="17767" y="37185"/>
                  </a:lnTo>
                  <a:lnTo>
                    <a:pt x="17767" y="15849"/>
                  </a:lnTo>
                  <a:lnTo>
                    <a:pt x="59931" y="15849"/>
                  </a:lnTo>
                  <a:lnTo>
                    <a:pt x="59931" y="0"/>
                  </a:lnTo>
                  <a:close/>
                </a:path>
                <a:path w="191134" h="92075">
                  <a:moveTo>
                    <a:pt x="111721" y="0"/>
                  </a:moveTo>
                  <a:lnTo>
                    <a:pt x="93967" y="0"/>
                  </a:lnTo>
                  <a:lnTo>
                    <a:pt x="93967" y="90982"/>
                  </a:lnTo>
                  <a:lnTo>
                    <a:pt x="111721" y="90982"/>
                  </a:lnTo>
                  <a:lnTo>
                    <a:pt x="111721" y="0"/>
                  </a:lnTo>
                  <a:close/>
                </a:path>
                <a:path w="191134" h="92075">
                  <a:moveTo>
                    <a:pt x="190969" y="0"/>
                  </a:moveTo>
                  <a:lnTo>
                    <a:pt x="173202" y="0"/>
                  </a:lnTo>
                  <a:lnTo>
                    <a:pt x="173202" y="70802"/>
                  </a:lnTo>
                  <a:lnTo>
                    <a:pt x="167589" y="75907"/>
                  </a:lnTo>
                  <a:lnTo>
                    <a:pt x="153009" y="75907"/>
                  </a:lnTo>
                  <a:lnTo>
                    <a:pt x="150202" y="73736"/>
                  </a:lnTo>
                  <a:lnTo>
                    <a:pt x="147256" y="70802"/>
                  </a:lnTo>
                  <a:lnTo>
                    <a:pt x="135509" y="82435"/>
                  </a:lnTo>
                  <a:lnTo>
                    <a:pt x="142278" y="89204"/>
                  </a:lnTo>
                  <a:lnTo>
                    <a:pt x="149059" y="91757"/>
                  </a:lnTo>
                  <a:lnTo>
                    <a:pt x="158889" y="91757"/>
                  </a:lnTo>
                  <a:lnTo>
                    <a:pt x="171018" y="89776"/>
                  </a:lnTo>
                  <a:lnTo>
                    <a:pt x="181254" y="83947"/>
                  </a:lnTo>
                  <a:lnTo>
                    <a:pt x="188328" y="74345"/>
                  </a:lnTo>
                  <a:lnTo>
                    <a:pt x="190969" y="61087"/>
                  </a:lnTo>
                  <a:lnTo>
                    <a:pt x="1909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5" name="object 31">
              <a:extLst>
                <a:ext uri="{FF2B5EF4-FFF2-40B4-BE49-F238E27FC236}">
                  <a16:creationId xmlns:a16="http://schemas.microsoft.com/office/drawing/2014/main" id="{25DB718A-3336-F146-8910-ED5F2D0CEC11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649266" y="10128222"/>
              <a:ext cx="67221" cy="92519"/>
            </a:xfrm>
            <a:prstGeom prst="rect">
              <a:avLst/>
            </a:prstGeom>
          </p:spPr>
        </p:pic>
      </p:grpSp>
      <p:grpSp>
        <p:nvGrpSpPr>
          <p:cNvPr id="116" name="object 32">
            <a:extLst>
              <a:ext uri="{FF2B5EF4-FFF2-40B4-BE49-F238E27FC236}">
                <a16:creationId xmlns:a16="http://schemas.microsoft.com/office/drawing/2014/main" id="{63E2225C-091A-794E-93A6-BADF979ADC4E}"/>
              </a:ext>
            </a:extLst>
          </p:cNvPr>
          <p:cNvGrpSpPr/>
          <p:nvPr userDrawn="1"/>
        </p:nvGrpSpPr>
        <p:grpSpPr>
          <a:xfrm>
            <a:off x="8796144" y="10128225"/>
            <a:ext cx="836930" cy="92710"/>
            <a:chOff x="8796144" y="10128225"/>
            <a:chExt cx="836930" cy="92710"/>
          </a:xfrm>
        </p:grpSpPr>
        <p:pic>
          <p:nvPicPr>
            <p:cNvPr id="117" name="object 33">
              <a:extLst>
                <a:ext uri="{FF2B5EF4-FFF2-40B4-BE49-F238E27FC236}">
                  <a16:creationId xmlns:a16="http://schemas.microsoft.com/office/drawing/2014/main" id="{D569ED5D-F12D-0E48-AEB8-87085E31E86F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796144" y="10128987"/>
              <a:ext cx="66954" cy="91757"/>
            </a:xfrm>
            <a:prstGeom prst="rect">
              <a:avLst/>
            </a:prstGeom>
          </p:spPr>
        </p:pic>
        <p:pic>
          <p:nvPicPr>
            <p:cNvPr id="118" name="object 34">
              <a:extLst>
                <a:ext uri="{FF2B5EF4-FFF2-40B4-BE49-F238E27FC236}">
                  <a16:creationId xmlns:a16="http://schemas.microsoft.com/office/drawing/2014/main" id="{4A1430A3-CC2C-8C48-A0F9-F33AA2774BD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896988" y="10128994"/>
              <a:ext cx="69646" cy="90982"/>
            </a:xfrm>
            <a:prstGeom prst="rect">
              <a:avLst/>
            </a:prstGeom>
          </p:spPr>
        </p:pic>
        <p:sp>
          <p:nvSpPr>
            <p:cNvPr id="119" name="object 35">
              <a:extLst>
                <a:ext uri="{FF2B5EF4-FFF2-40B4-BE49-F238E27FC236}">
                  <a16:creationId xmlns:a16="http://schemas.microsoft.com/office/drawing/2014/main" id="{FC248013-BC32-FD44-9A53-450F9EEA9CB8}"/>
                </a:ext>
              </a:extLst>
            </p:cNvPr>
            <p:cNvSpPr/>
            <p:nvPr/>
          </p:nvSpPr>
          <p:spPr>
            <a:xfrm>
              <a:off x="9000515" y="10128999"/>
              <a:ext cx="17780" cy="91440"/>
            </a:xfrm>
            <a:custGeom>
              <a:avLst/>
              <a:gdLst/>
              <a:ahLst/>
              <a:cxnLst/>
              <a:rect l="l" t="t" r="r" b="b"/>
              <a:pathLst>
                <a:path w="17779" h="91440">
                  <a:moveTo>
                    <a:pt x="17767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17767" y="90982"/>
                  </a:lnTo>
                  <a:lnTo>
                    <a:pt x="177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0" name="object 36">
              <a:extLst>
                <a:ext uri="{FF2B5EF4-FFF2-40B4-BE49-F238E27FC236}">
                  <a16:creationId xmlns:a16="http://schemas.microsoft.com/office/drawing/2014/main" id="{C64EE03C-2A1F-8943-B231-8C834014247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045393" y="10128994"/>
              <a:ext cx="73482" cy="90982"/>
            </a:xfrm>
            <a:prstGeom prst="rect">
              <a:avLst/>
            </a:prstGeom>
          </p:spPr>
        </p:pic>
        <p:sp>
          <p:nvSpPr>
            <p:cNvPr id="121" name="object 37">
              <a:extLst>
                <a:ext uri="{FF2B5EF4-FFF2-40B4-BE49-F238E27FC236}">
                  <a16:creationId xmlns:a16="http://schemas.microsoft.com/office/drawing/2014/main" id="{7F2FCE4C-0D1B-2940-8941-4A2FEF97DC58}"/>
                </a:ext>
              </a:extLst>
            </p:cNvPr>
            <p:cNvSpPr/>
            <p:nvPr/>
          </p:nvSpPr>
          <p:spPr>
            <a:xfrm>
              <a:off x="9145979" y="10128994"/>
              <a:ext cx="60325" cy="91440"/>
            </a:xfrm>
            <a:custGeom>
              <a:avLst/>
              <a:gdLst/>
              <a:ahLst/>
              <a:cxnLst/>
              <a:rect l="l" t="t" r="r" b="b"/>
              <a:pathLst>
                <a:path w="60325" h="91440">
                  <a:moveTo>
                    <a:pt x="59931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59931" y="90982"/>
                  </a:lnTo>
                  <a:lnTo>
                    <a:pt x="59931" y="75133"/>
                  </a:lnTo>
                  <a:lnTo>
                    <a:pt x="17767" y="75133"/>
                  </a:lnTo>
                  <a:lnTo>
                    <a:pt x="17767" y="53035"/>
                  </a:lnTo>
                  <a:lnTo>
                    <a:pt x="53670" y="53035"/>
                  </a:lnTo>
                  <a:lnTo>
                    <a:pt x="53670" y="37185"/>
                  </a:lnTo>
                  <a:lnTo>
                    <a:pt x="17767" y="37185"/>
                  </a:lnTo>
                  <a:lnTo>
                    <a:pt x="17767" y="15849"/>
                  </a:lnTo>
                  <a:lnTo>
                    <a:pt x="59931" y="15849"/>
                  </a:lnTo>
                  <a:lnTo>
                    <a:pt x="5993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2" name="object 38">
              <a:extLst>
                <a:ext uri="{FF2B5EF4-FFF2-40B4-BE49-F238E27FC236}">
                  <a16:creationId xmlns:a16="http://schemas.microsoft.com/office/drawing/2014/main" id="{26AAFE74-78F1-ED41-89A5-CCDDA025F8F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239801" y="10128994"/>
              <a:ext cx="68884" cy="90982"/>
            </a:xfrm>
            <a:prstGeom prst="rect">
              <a:avLst/>
            </a:prstGeom>
          </p:spPr>
        </p:pic>
        <p:pic>
          <p:nvPicPr>
            <p:cNvPr id="123" name="object 39">
              <a:extLst>
                <a:ext uri="{FF2B5EF4-FFF2-40B4-BE49-F238E27FC236}">
                  <a16:creationId xmlns:a16="http://schemas.microsoft.com/office/drawing/2014/main" id="{F905B88B-6C4C-B941-845A-81874CB995A1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332222" y="10128225"/>
              <a:ext cx="66954" cy="92519"/>
            </a:xfrm>
            <a:prstGeom prst="rect">
              <a:avLst/>
            </a:prstGeom>
          </p:spPr>
        </p:pic>
        <p:sp>
          <p:nvSpPr>
            <p:cNvPr id="124" name="object 40">
              <a:extLst>
                <a:ext uri="{FF2B5EF4-FFF2-40B4-BE49-F238E27FC236}">
                  <a16:creationId xmlns:a16="http://schemas.microsoft.com/office/drawing/2014/main" id="{0A000AC5-22B9-664F-88BD-E5670D3D0610}"/>
                </a:ext>
              </a:extLst>
            </p:cNvPr>
            <p:cNvSpPr/>
            <p:nvPr/>
          </p:nvSpPr>
          <p:spPr>
            <a:xfrm>
              <a:off x="9433128" y="10128999"/>
              <a:ext cx="17780" cy="91440"/>
            </a:xfrm>
            <a:custGeom>
              <a:avLst/>
              <a:gdLst/>
              <a:ahLst/>
              <a:cxnLst/>
              <a:rect l="l" t="t" r="r" b="b"/>
              <a:pathLst>
                <a:path w="17779" h="91440">
                  <a:moveTo>
                    <a:pt x="17767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17767" y="90982"/>
                  </a:lnTo>
                  <a:lnTo>
                    <a:pt x="177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41">
              <a:extLst>
                <a:ext uri="{FF2B5EF4-FFF2-40B4-BE49-F238E27FC236}">
                  <a16:creationId xmlns:a16="http://schemas.microsoft.com/office/drawing/2014/main" id="{57608D79-A9A7-3140-843D-C2AE785507E1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478010" y="10128987"/>
              <a:ext cx="154566" cy="90989"/>
            </a:xfrm>
            <a:prstGeom prst="rect">
              <a:avLst/>
            </a:prstGeom>
          </p:spPr>
        </p:pic>
      </p:grpSp>
      <p:sp>
        <p:nvSpPr>
          <p:cNvPr id="126" name="object 42">
            <a:extLst>
              <a:ext uri="{FF2B5EF4-FFF2-40B4-BE49-F238E27FC236}">
                <a16:creationId xmlns:a16="http://schemas.microsoft.com/office/drawing/2014/main" id="{94B9A5A5-43E7-004F-BBE1-8B322841B199}"/>
              </a:ext>
            </a:extLst>
          </p:cNvPr>
          <p:cNvSpPr/>
          <p:nvPr userDrawn="1"/>
        </p:nvSpPr>
        <p:spPr>
          <a:xfrm>
            <a:off x="9712198" y="10128224"/>
            <a:ext cx="285750" cy="92710"/>
          </a:xfrm>
          <a:custGeom>
            <a:avLst/>
            <a:gdLst/>
            <a:ahLst/>
            <a:cxnLst/>
            <a:rect l="l" t="t" r="r" b="b"/>
            <a:pathLst>
              <a:path w="285750" h="92709">
                <a:moveTo>
                  <a:pt x="35128" y="774"/>
                </a:moveTo>
                <a:lnTo>
                  <a:pt x="18516" y="774"/>
                </a:lnTo>
                <a:lnTo>
                  <a:pt x="0" y="16878"/>
                </a:lnTo>
                <a:lnTo>
                  <a:pt x="0" y="34772"/>
                </a:lnTo>
                <a:lnTo>
                  <a:pt x="18516" y="18656"/>
                </a:lnTo>
                <a:lnTo>
                  <a:pt x="18516" y="91757"/>
                </a:lnTo>
                <a:lnTo>
                  <a:pt x="35128" y="91757"/>
                </a:lnTo>
                <a:lnTo>
                  <a:pt x="35128" y="774"/>
                </a:lnTo>
                <a:close/>
              </a:path>
              <a:path w="285750" h="92709">
                <a:moveTo>
                  <a:pt x="125818" y="28117"/>
                </a:moveTo>
                <a:lnTo>
                  <a:pt x="123659" y="16129"/>
                </a:lnTo>
                <a:lnTo>
                  <a:pt x="122872" y="14960"/>
                </a:lnTo>
                <a:lnTo>
                  <a:pt x="117678" y="7302"/>
                </a:lnTo>
                <a:lnTo>
                  <a:pt x="109207" y="2197"/>
                </a:lnTo>
                <a:lnTo>
                  <a:pt x="109207" y="19812"/>
                </a:lnTo>
                <a:lnTo>
                  <a:pt x="109207" y="36677"/>
                </a:lnTo>
                <a:lnTo>
                  <a:pt x="104216" y="41541"/>
                </a:lnTo>
                <a:lnTo>
                  <a:pt x="90424" y="41541"/>
                </a:lnTo>
                <a:lnTo>
                  <a:pt x="85699" y="36296"/>
                </a:lnTo>
                <a:lnTo>
                  <a:pt x="85699" y="19812"/>
                </a:lnTo>
                <a:lnTo>
                  <a:pt x="90678" y="14960"/>
                </a:lnTo>
                <a:lnTo>
                  <a:pt x="104216" y="14960"/>
                </a:lnTo>
                <a:lnTo>
                  <a:pt x="109207" y="19812"/>
                </a:lnTo>
                <a:lnTo>
                  <a:pt x="109207" y="2197"/>
                </a:lnTo>
                <a:lnTo>
                  <a:pt x="108673" y="1866"/>
                </a:lnTo>
                <a:lnTo>
                  <a:pt x="97447" y="0"/>
                </a:lnTo>
                <a:lnTo>
                  <a:pt x="86220" y="1917"/>
                </a:lnTo>
                <a:lnTo>
                  <a:pt x="77228" y="7480"/>
                </a:lnTo>
                <a:lnTo>
                  <a:pt x="71247" y="16395"/>
                </a:lnTo>
                <a:lnTo>
                  <a:pt x="69075" y="28384"/>
                </a:lnTo>
                <a:lnTo>
                  <a:pt x="71107" y="39712"/>
                </a:lnTo>
                <a:lnTo>
                  <a:pt x="76492" y="48183"/>
                </a:lnTo>
                <a:lnTo>
                  <a:pt x="84175" y="53505"/>
                </a:lnTo>
                <a:lnTo>
                  <a:pt x="93103" y="55346"/>
                </a:lnTo>
                <a:lnTo>
                  <a:pt x="95275" y="55346"/>
                </a:lnTo>
                <a:lnTo>
                  <a:pt x="97701" y="55079"/>
                </a:lnTo>
                <a:lnTo>
                  <a:pt x="99872" y="54190"/>
                </a:lnTo>
                <a:lnTo>
                  <a:pt x="80962" y="91757"/>
                </a:lnTo>
                <a:lnTo>
                  <a:pt x="98983" y="91757"/>
                </a:lnTo>
                <a:lnTo>
                  <a:pt x="117398" y="54190"/>
                </a:lnTo>
                <a:lnTo>
                  <a:pt x="125222" y="34251"/>
                </a:lnTo>
                <a:lnTo>
                  <a:pt x="125818" y="28117"/>
                </a:lnTo>
                <a:close/>
              </a:path>
              <a:path w="285750" h="92709">
                <a:moveTo>
                  <a:pt x="204851" y="26454"/>
                </a:moveTo>
                <a:lnTo>
                  <a:pt x="202806" y="15417"/>
                </a:lnTo>
                <a:lnTo>
                  <a:pt x="197091" y="7099"/>
                </a:lnTo>
                <a:lnTo>
                  <a:pt x="188366" y="1828"/>
                </a:lnTo>
                <a:lnTo>
                  <a:pt x="177253" y="0"/>
                </a:lnTo>
                <a:lnTo>
                  <a:pt x="166357" y="1816"/>
                </a:lnTo>
                <a:lnTo>
                  <a:pt x="157556" y="7061"/>
                </a:lnTo>
                <a:lnTo>
                  <a:pt x="151676" y="15430"/>
                </a:lnTo>
                <a:lnTo>
                  <a:pt x="149529" y="26581"/>
                </a:lnTo>
                <a:lnTo>
                  <a:pt x="166141" y="26581"/>
                </a:lnTo>
                <a:lnTo>
                  <a:pt x="166141" y="17780"/>
                </a:lnTo>
                <a:lnTo>
                  <a:pt x="171754" y="14960"/>
                </a:lnTo>
                <a:lnTo>
                  <a:pt x="184277" y="14960"/>
                </a:lnTo>
                <a:lnTo>
                  <a:pt x="188252" y="19558"/>
                </a:lnTo>
                <a:lnTo>
                  <a:pt x="188252" y="30556"/>
                </a:lnTo>
                <a:lnTo>
                  <a:pt x="186842" y="33350"/>
                </a:lnTo>
                <a:lnTo>
                  <a:pt x="149529" y="76796"/>
                </a:lnTo>
                <a:lnTo>
                  <a:pt x="149529" y="91757"/>
                </a:lnTo>
                <a:lnTo>
                  <a:pt x="204851" y="91757"/>
                </a:lnTo>
                <a:lnTo>
                  <a:pt x="204851" y="76796"/>
                </a:lnTo>
                <a:lnTo>
                  <a:pt x="169710" y="76796"/>
                </a:lnTo>
                <a:lnTo>
                  <a:pt x="201409" y="40005"/>
                </a:lnTo>
                <a:lnTo>
                  <a:pt x="204851" y="35280"/>
                </a:lnTo>
                <a:lnTo>
                  <a:pt x="204851" y="26454"/>
                </a:lnTo>
                <a:close/>
              </a:path>
              <a:path w="285750" h="92709">
                <a:moveTo>
                  <a:pt x="285356" y="64160"/>
                </a:moveTo>
                <a:lnTo>
                  <a:pt x="268757" y="38709"/>
                </a:lnTo>
                <a:lnTo>
                  <a:pt x="268757" y="56235"/>
                </a:lnTo>
                <a:lnTo>
                  <a:pt x="268757" y="72720"/>
                </a:lnTo>
                <a:lnTo>
                  <a:pt x="263766" y="77571"/>
                </a:lnTo>
                <a:lnTo>
                  <a:pt x="250228" y="77571"/>
                </a:lnTo>
                <a:lnTo>
                  <a:pt x="245237" y="72720"/>
                </a:lnTo>
                <a:lnTo>
                  <a:pt x="245237" y="55854"/>
                </a:lnTo>
                <a:lnTo>
                  <a:pt x="250228" y="50990"/>
                </a:lnTo>
                <a:lnTo>
                  <a:pt x="264033" y="50990"/>
                </a:lnTo>
                <a:lnTo>
                  <a:pt x="268757" y="56235"/>
                </a:lnTo>
                <a:lnTo>
                  <a:pt x="268757" y="38709"/>
                </a:lnTo>
                <a:lnTo>
                  <a:pt x="267004" y="38341"/>
                </a:lnTo>
                <a:lnTo>
                  <a:pt x="261467" y="37198"/>
                </a:lnTo>
                <a:lnTo>
                  <a:pt x="259295" y="37198"/>
                </a:lnTo>
                <a:lnTo>
                  <a:pt x="256870" y="37452"/>
                </a:lnTo>
                <a:lnTo>
                  <a:pt x="254698" y="38341"/>
                </a:lnTo>
                <a:lnTo>
                  <a:pt x="273608" y="774"/>
                </a:lnTo>
                <a:lnTo>
                  <a:pt x="255460" y="774"/>
                </a:lnTo>
                <a:lnTo>
                  <a:pt x="236296" y="40144"/>
                </a:lnTo>
                <a:lnTo>
                  <a:pt x="233375" y="46266"/>
                </a:lnTo>
                <a:lnTo>
                  <a:pt x="230936" y="52273"/>
                </a:lnTo>
                <a:lnTo>
                  <a:pt x="229260" y="58280"/>
                </a:lnTo>
                <a:lnTo>
                  <a:pt x="228638" y="64414"/>
                </a:lnTo>
                <a:lnTo>
                  <a:pt x="230797" y="76415"/>
                </a:lnTo>
                <a:lnTo>
                  <a:pt x="236778" y="85229"/>
                </a:lnTo>
                <a:lnTo>
                  <a:pt x="245770" y="90678"/>
                </a:lnTo>
                <a:lnTo>
                  <a:pt x="256997" y="92532"/>
                </a:lnTo>
                <a:lnTo>
                  <a:pt x="268224" y="90614"/>
                </a:lnTo>
                <a:lnTo>
                  <a:pt x="277215" y="85051"/>
                </a:lnTo>
                <a:lnTo>
                  <a:pt x="282232" y="77571"/>
                </a:lnTo>
                <a:lnTo>
                  <a:pt x="283184" y="76136"/>
                </a:lnTo>
                <a:lnTo>
                  <a:pt x="285356" y="641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43">
            <a:extLst>
              <a:ext uri="{FF2B5EF4-FFF2-40B4-BE49-F238E27FC236}">
                <a16:creationId xmlns:a16="http://schemas.microsoft.com/office/drawing/2014/main" id="{8D253244-46D4-C742-B24F-C29927044E29}"/>
              </a:ext>
            </a:extLst>
          </p:cNvPr>
          <p:cNvSpPr/>
          <p:nvPr userDrawn="1"/>
        </p:nvSpPr>
        <p:spPr>
          <a:xfrm>
            <a:off x="10345458" y="10128224"/>
            <a:ext cx="135890" cy="92710"/>
          </a:xfrm>
          <a:custGeom>
            <a:avLst/>
            <a:gdLst/>
            <a:ahLst/>
            <a:cxnLst/>
            <a:rect l="l" t="t" r="r" b="b"/>
            <a:pathLst>
              <a:path w="135890" h="92709">
                <a:moveTo>
                  <a:pt x="55333" y="26454"/>
                </a:moveTo>
                <a:lnTo>
                  <a:pt x="53276" y="15417"/>
                </a:lnTo>
                <a:lnTo>
                  <a:pt x="47561" y="7099"/>
                </a:lnTo>
                <a:lnTo>
                  <a:pt x="38836" y="1828"/>
                </a:lnTo>
                <a:lnTo>
                  <a:pt x="27736" y="0"/>
                </a:lnTo>
                <a:lnTo>
                  <a:pt x="16814" y="1816"/>
                </a:lnTo>
                <a:lnTo>
                  <a:pt x="8013" y="7061"/>
                </a:lnTo>
                <a:lnTo>
                  <a:pt x="2133" y="15430"/>
                </a:lnTo>
                <a:lnTo>
                  <a:pt x="0" y="26581"/>
                </a:lnTo>
                <a:lnTo>
                  <a:pt x="16624" y="26581"/>
                </a:lnTo>
                <a:lnTo>
                  <a:pt x="16624" y="17780"/>
                </a:lnTo>
                <a:lnTo>
                  <a:pt x="22237" y="14960"/>
                </a:lnTo>
                <a:lnTo>
                  <a:pt x="34759" y="14960"/>
                </a:lnTo>
                <a:lnTo>
                  <a:pt x="38722" y="19558"/>
                </a:lnTo>
                <a:lnTo>
                  <a:pt x="38722" y="30556"/>
                </a:lnTo>
                <a:lnTo>
                  <a:pt x="37312" y="33350"/>
                </a:lnTo>
                <a:lnTo>
                  <a:pt x="0" y="76796"/>
                </a:lnTo>
                <a:lnTo>
                  <a:pt x="0" y="91757"/>
                </a:lnTo>
                <a:lnTo>
                  <a:pt x="55333" y="91757"/>
                </a:lnTo>
                <a:lnTo>
                  <a:pt x="55333" y="76796"/>
                </a:lnTo>
                <a:lnTo>
                  <a:pt x="20193" y="76796"/>
                </a:lnTo>
                <a:lnTo>
                  <a:pt x="51879" y="40005"/>
                </a:lnTo>
                <a:lnTo>
                  <a:pt x="55333" y="35280"/>
                </a:lnTo>
                <a:lnTo>
                  <a:pt x="55333" y="26454"/>
                </a:lnTo>
                <a:close/>
              </a:path>
              <a:path w="135890" h="92709">
                <a:moveTo>
                  <a:pt x="135826" y="64160"/>
                </a:moveTo>
                <a:lnTo>
                  <a:pt x="119214" y="38709"/>
                </a:lnTo>
                <a:lnTo>
                  <a:pt x="119214" y="56235"/>
                </a:lnTo>
                <a:lnTo>
                  <a:pt x="119214" y="72720"/>
                </a:lnTo>
                <a:lnTo>
                  <a:pt x="114236" y="77571"/>
                </a:lnTo>
                <a:lnTo>
                  <a:pt x="100698" y="77571"/>
                </a:lnTo>
                <a:lnTo>
                  <a:pt x="95707" y="72720"/>
                </a:lnTo>
                <a:lnTo>
                  <a:pt x="95707" y="55854"/>
                </a:lnTo>
                <a:lnTo>
                  <a:pt x="100698" y="50990"/>
                </a:lnTo>
                <a:lnTo>
                  <a:pt x="114490" y="50990"/>
                </a:lnTo>
                <a:lnTo>
                  <a:pt x="119214" y="56235"/>
                </a:lnTo>
                <a:lnTo>
                  <a:pt x="119214" y="38709"/>
                </a:lnTo>
                <a:lnTo>
                  <a:pt x="117462" y="38341"/>
                </a:lnTo>
                <a:lnTo>
                  <a:pt x="111937" y="37198"/>
                </a:lnTo>
                <a:lnTo>
                  <a:pt x="109766" y="37198"/>
                </a:lnTo>
                <a:lnTo>
                  <a:pt x="107340" y="37452"/>
                </a:lnTo>
                <a:lnTo>
                  <a:pt x="105156" y="38341"/>
                </a:lnTo>
                <a:lnTo>
                  <a:pt x="124079" y="774"/>
                </a:lnTo>
                <a:lnTo>
                  <a:pt x="105930" y="774"/>
                </a:lnTo>
                <a:lnTo>
                  <a:pt x="86766" y="40144"/>
                </a:lnTo>
                <a:lnTo>
                  <a:pt x="83832" y="46266"/>
                </a:lnTo>
                <a:lnTo>
                  <a:pt x="81381" y="52273"/>
                </a:lnTo>
                <a:lnTo>
                  <a:pt x="79717" y="58280"/>
                </a:lnTo>
                <a:lnTo>
                  <a:pt x="79095" y="64414"/>
                </a:lnTo>
                <a:lnTo>
                  <a:pt x="81254" y="76415"/>
                </a:lnTo>
                <a:lnTo>
                  <a:pt x="87236" y="85229"/>
                </a:lnTo>
                <a:lnTo>
                  <a:pt x="96240" y="90678"/>
                </a:lnTo>
                <a:lnTo>
                  <a:pt x="107467" y="92532"/>
                </a:lnTo>
                <a:lnTo>
                  <a:pt x="118681" y="90614"/>
                </a:lnTo>
                <a:lnTo>
                  <a:pt x="127685" y="85051"/>
                </a:lnTo>
                <a:lnTo>
                  <a:pt x="132689" y="77571"/>
                </a:lnTo>
                <a:lnTo>
                  <a:pt x="133654" y="76136"/>
                </a:lnTo>
                <a:lnTo>
                  <a:pt x="135826" y="641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44">
            <a:extLst>
              <a:ext uri="{FF2B5EF4-FFF2-40B4-BE49-F238E27FC236}">
                <a16:creationId xmlns:a16="http://schemas.microsoft.com/office/drawing/2014/main" id="{4C02E8C8-3687-A742-A96F-08DCC53D4899}"/>
              </a:ext>
            </a:extLst>
          </p:cNvPr>
          <p:cNvSpPr/>
          <p:nvPr userDrawn="1"/>
        </p:nvSpPr>
        <p:spPr>
          <a:xfrm>
            <a:off x="10037648" y="10128224"/>
            <a:ext cx="280670" cy="92710"/>
          </a:xfrm>
          <a:custGeom>
            <a:avLst/>
            <a:gdLst/>
            <a:ahLst/>
            <a:cxnLst/>
            <a:rect l="l" t="t" r="r" b="b"/>
            <a:pathLst>
              <a:path w="280670" h="92709">
                <a:moveTo>
                  <a:pt x="103517" y="91757"/>
                </a:moveTo>
                <a:lnTo>
                  <a:pt x="71907" y="60147"/>
                </a:lnTo>
                <a:lnTo>
                  <a:pt x="56375" y="60147"/>
                </a:lnTo>
                <a:lnTo>
                  <a:pt x="76365" y="80137"/>
                </a:lnTo>
                <a:lnTo>
                  <a:pt x="0" y="80137"/>
                </a:lnTo>
                <a:lnTo>
                  <a:pt x="0" y="91757"/>
                </a:lnTo>
                <a:lnTo>
                  <a:pt x="103517" y="91757"/>
                </a:lnTo>
                <a:close/>
              </a:path>
              <a:path w="280670" h="92709">
                <a:moveTo>
                  <a:pt x="197726" y="26454"/>
                </a:moveTo>
                <a:lnTo>
                  <a:pt x="195681" y="15417"/>
                </a:lnTo>
                <a:lnTo>
                  <a:pt x="189966" y="7099"/>
                </a:lnTo>
                <a:lnTo>
                  <a:pt x="181241" y="1828"/>
                </a:lnTo>
                <a:lnTo>
                  <a:pt x="170129" y="0"/>
                </a:lnTo>
                <a:lnTo>
                  <a:pt x="159232" y="1816"/>
                </a:lnTo>
                <a:lnTo>
                  <a:pt x="150431" y="7061"/>
                </a:lnTo>
                <a:lnTo>
                  <a:pt x="144551" y="15430"/>
                </a:lnTo>
                <a:lnTo>
                  <a:pt x="142405" y="26581"/>
                </a:lnTo>
                <a:lnTo>
                  <a:pt x="159016" y="26581"/>
                </a:lnTo>
                <a:lnTo>
                  <a:pt x="159016" y="17780"/>
                </a:lnTo>
                <a:lnTo>
                  <a:pt x="164630" y="14960"/>
                </a:lnTo>
                <a:lnTo>
                  <a:pt x="177152" y="14960"/>
                </a:lnTo>
                <a:lnTo>
                  <a:pt x="181127" y="19558"/>
                </a:lnTo>
                <a:lnTo>
                  <a:pt x="181127" y="30556"/>
                </a:lnTo>
                <a:lnTo>
                  <a:pt x="179717" y="33350"/>
                </a:lnTo>
                <a:lnTo>
                  <a:pt x="142405" y="76796"/>
                </a:lnTo>
                <a:lnTo>
                  <a:pt x="142405" y="91757"/>
                </a:lnTo>
                <a:lnTo>
                  <a:pt x="197726" y="91757"/>
                </a:lnTo>
                <a:lnTo>
                  <a:pt x="197726" y="76796"/>
                </a:lnTo>
                <a:lnTo>
                  <a:pt x="162585" y="76796"/>
                </a:lnTo>
                <a:lnTo>
                  <a:pt x="194284" y="40005"/>
                </a:lnTo>
                <a:lnTo>
                  <a:pt x="197726" y="35280"/>
                </a:lnTo>
                <a:lnTo>
                  <a:pt x="197726" y="26454"/>
                </a:lnTo>
                <a:close/>
              </a:path>
              <a:path w="280670" h="92709">
                <a:moveTo>
                  <a:pt x="280441" y="27101"/>
                </a:moveTo>
                <a:lnTo>
                  <a:pt x="278206" y="15532"/>
                </a:lnTo>
                <a:lnTo>
                  <a:pt x="277799" y="14960"/>
                </a:lnTo>
                <a:lnTo>
                  <a:pt x="272199" y="7035"/>
                </a:lnTo>
                <a:lnTo>
                  <a:pt x="263829" y="2057"/>
                </a:lnTo>
                <a:lnTo>
                  <a:pt x="263829" y="19685"/>
                </a:lnTo>
                <a:lnTo>
                  <a:pt x="263829" y="72986"/>
                </a:lnTo>
                <a:lnTo>
                  <a:pt x="259486" y="77571"/>
                </a:lnTo>
                <a:lnTo>
                  <a:pt x="246189" y="77571"/>
                </a:lnTo>
                <a:lnTo>
                  <a:pt x="241719" y="72986"/>
                </a:lnTo>
                <a:lnTo>
                  <a:pt x="241719" y="19685"/>
                </a:lnTo>
                <a:lnTo>
                  <a:pt x="246189" y="14960"/>
                </a:lnTo>
                <a:lnTo>
                  <a:pt x="259486" y="14960"/>
                </a:lnTo>
                <a:lnTo>
                  <a:pt x="263829" y="19685"/>
                </a:lnTo>
                <a:lnTo>
                  <a:pt x="263829" y="2057"/>
                </a:lnTo>
                <a:lnTo>
                  <a:pt x="263410" y="1803"/>
                </a:lnTo>
                <a:lnTo>
                  <a:pt x="252844" y="12"/>
                </a:lnTo>
                <a:lnTo>
                  <a:pt x="242252" y="1803"/>
                </a:lnTo>
                <a:lnTo>
                  <a:pt x="233413" y="7035"/>
                </a:lnTo>
                <a:lnTo>
                  <a:pt x="227355" y="15532"/>
                </a:lnTo>
                <a:lnTo>
                  <a:pt x="225107" y="27101"/>
                </a:lnTo>
                <a:lnTo>
                  <a:pt x="225107" y="65430"/>
                </a:lnTo>
                <a:lnTo>
                  <a:pt x="227355" y="77000"/>
                </a:lnTo>
                <a:lnTo>
                  <a:pt x="233413" y="85496"/>
                </a:lnTo>
                <a:lnTo>
                  <a:pt x="242252" y="90741"/>
                </a:lnTo>
                <a:lnTo>
                  <a:pt x="252844" y="92532"/>
                </a:lnTo>
                <a:lnTo>
                  <a:pt x="263410" y="90741"/>
                </a:lnTo>
                <a:lnTo>
                  <a:pt x="272199" y="85496"/>
                </a:lnTo>
                <a:lnTo>
                  <a:pt x="277812" y="77571"/>
                </a:lnTo>
                <a:lnTo>
                  <a:pt x="278206" y="77000"/>
                </a:lnTo>
                <a:lnTo>
                  <a:pt x="280441" y="65430"/>
                </a:lnTo>
                <a:lnTo>
                  <a:pt x="280441" y="2710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12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6" name="object 2">
            <a:extLst>
              <a:ext uri="{FF2B5EF4-FFF2-40B4-BE49-F238E27FC236}">
                <a16:creationId xmlns:a16="http://schemas.microsoft.com/office/drawing/2014/main" id="{DD79EE74-F80F-E949-B3FB-BAB272856B54}"/>
              </a:ext>
            </a:extLst>
          </p:cNvPr>
          <p:cNvSpPr/>
          <p:nvPr userDrawn="1"/>
        </p:nvSpPr>
        <p:spPr>
          <a:xfrm>
            <a:off x="0" y="2"/>
            <a:ext cx="2889250" cy="2889250"/>
          </a:xfrm>
          <a:custGeom>
            <a:avLst/>
            <a:gdLst/>
            <a:ahLst/>
            <a:cxnLst/>
            <a:rect l="l" t="t" r="r" b="b"/>
            <a:pathLst>
              <a:path w="2889250" h="2889250">
                <a:moveTo>
                  <a:pt x="2888665" y="0"/>
                </a:moveTo>
                <a:lnTo>
                  <a:pt x="0" y="0"/>
                </a:lnTo>
                <a:lnTo>
                  <a:pt x="0" y="2888678"/>
                </a:lnTo>
                <a:lnTo>
                  <a:pt x="2888665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3">
            <a:extLst>
              <a:ext uri="{FF2B5EF4-FFF2-40B4-BE49-F238E27FC236}">
                <a16:creationId xmlns:a16="http://schemas.microsoft.com/office/drawing/2014/main" id="{A06E468B-4801-7241-B363-97E3F81906B2}"/>
              </a:ext>
            </a:extLst>
          </p:cNvPr>
          <p:cNvSpPr/>
          <p:nvPr userDrawn="1"/>
        </p:nvSpPr>
        <p:spPr>
          <a:xfrm>
            <a:off x="12848931" y="9248914"/>
            <a:ext cx="1551305" cy="1551305"/>
          </a:xfrm>
          <a:custGeom>
            <a:avLst/>
            <a:gdLst/>
            <a:ahLst/>
            <a:cxnLst/>
            <a:rect l="l" t="t" r="r" b="b"/>
            <a:pathLst>
              <a:path w="1551305" h="1551304">
                <a:moveTo>
                  <a:pt x="1551063" y="0"/>
                </a:moveTo>
                <a:lnTo>
                  <a:pt x="0" y="1551089"/>
                </a:lnTo>
                <a:lnTo>
                  <a:pt x="1551063" y="1551089"/>
                </a:lnTo>
                <a:lnTo>
                  <a:pt x="155106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932EABE9-C593-A648-B4BF-A71085C272A3}"/>
              </a:ext>
            </a:extLst>
          </p:cNvPr>
          <p:cNvSpPr/>
          <p:nvPr userDrawn="1"/>
        </p:nvSpPr>
        <p:spPr>
          <a:xfrm>
            <a:off x="5203837" y="10129380"/>
            <a:ext cx="659765" cy="156210"/>
          </a:xfrm>
          <a:custGeom>
            <a:avLst/>
            <a:gdLst/>
            <a:ahLst/>
            <a:cxnLst/>
            <a:rect l="l" t="t" r="r" b="b"/>
            <a:pathLst>
              <a:path w="659764" h="156209">
                <a:moveTo>
                  <a:pt x="191820" y="3378"/>
                </a:moveTo>
                <a:lnTo>
                  <a:pt x="149733" y="3378"/>
                </a:lnTo>
                <a:lnTo>
                  <a:pt x="96380" y="120002"/>
                </a:lnTo>
                <a:lnTo>
                  <a:pt x="42329" y="3378"/>
                </a:lnTo>
                <a:lnTo>
                  <a:pt x="0" y="3378"/>
                </a:lnTo>
                <a:lnTo>
                  <a:pt x="0" y="7429"/>
                </a:lnTo>
                <a:lnTo>
                  <a:pt x="11277" y="8699"/>
                </a:lnTo>
                <a:lnTo>
                  <a:pt x="17665" y="12827"/>
                </a:lnTo>
                <a:lnTo>
                  <a:pt x="20510" y="20345"/>
                </a:lnTo>
                <a:lnTo>
                  <a:pt x="21158" y="31737"/>
                </a:lnTo>
                <a:lnTo>
                  <a:pt x="21158" y="123825"/>
                </a:lnTo>
                <a:lnTo>
                  <a:pt x="20828" y="135648"/>
                </a:lnTo>
                <a:lnTo>
                  <a:pt x="18503" y="143192"/>
                </a:lnTo>
                <a:lnTo>
                  <a:pt x="12230" y="147193"/>
                </a:lnTo>
                <a:lnTo>
                  <a:pt x="0" y="148374"/>
                </a:lnTo>
                <a:lnTo>
                  <a:pt x="0" y="152412"/>
                </a:lnTo>
                <a:lnTo>
                  <a:pt x="52006" y="152412"/>
                </a:lnTo>
                <a:lnTo>
                  <a:pt x="52006" y="148374"/>
                </a:lnTo>
                <a:lnTo>
                  <a:pt x="39763" y="147193"/>
                </a:lnTo>
                <a:lnTo>
                  <a:pt x="33489" y="143192"/>
                </a:lnTo>
                <a:lnTo>
                  <a:pt x="31178" y="135648"/>
                </a:lnTo>
                <a:lnTo>
                  <a:pt x="30848" y="123825"/>
                </a:lnTo>
                <a:lnTo>
                  <a:pt x="30848" y="27698"/>
                </a:lnTo>
                <a:lnTo>
                  <a:pt x="31292" y="27698"/>
                </a:lnTo>
                <a:lnTo>
                  <a:pt x="88480" y="152412"/>
                </a:lnTo>
                <a:lnTo>
                  <a:pt x="92087" y="152412"/>
                </a:lnTo>
                <a:lnTo>
                  <a:pt x="149034" y="27698"/>
                </a:lnTo>
                <a:lnTo>
                  <a:pt x="149504" y="27698"/>
                </a:lnTo>
                <a:lnTo>
                  <a:pt x="149504" y="123825"/>
                </a:lnTo>
                <a:lnTo>
                  <a:pt x="149174" y="135648"/>
                </a:lnTo>
                <a:lnTo>
                  <a:pt x="146850" y="143192"/>
                </a:lnTo>
                <a:lnTo>
                  <a:pt x="140563" y="147193"/>
                </a:lnTo>
                <a:lnTo>
                  <a:pt x="128320" y="148374"/>
                </a:lnTo>
                <a:lnTo>
                  <a:pt x="128320" y="152412"/>
                </a:lnTo>
                <a:lnTo>
                  <a:pt x="191820" y="152412"/>
                </a:lnTo>
                <a:lnTo>
                  <a:pt x="191820" y="148374"/>
                </a:lnTo>
                <a:lnTo>
                  <a:pt x="179578" y="147193"/>
                </a:lnTo>
                <a:lnTo>
                  <a:pt x="173304" y="143192"/>
                </a:lnTo>
                <a:lnTo>
                  <a:pt x="170992" y="135648"/>
                </a:lnTo>
                <a:lnTo>
                  <a:pt x="170662" y="123825"/>
                </a:lnTo>
                <a:lnTo>
                  <a:pt x="170662" y="31978"/>
                </a:lnTo>
                <a:lnTo>
                  <a:pt x="170992" y="20154"/>
                </a:lnTo>
                <a:lnTo>
                  <a:pt x="173304" y="12611"/>
                </a:lnTo>
                <a:lnTo>
                  <a:pt x="179578" y="8597"/>
                </a:lnTo>
                <a:lnTo>
                  <a:pt x="191820" y="7429"/>
                </a:lnTo>
                <a:lnTo>
                  <a:pt x="191820" y="3378"/>
                </a:lnTo>
                <a:close/>
              </a:path>
              <a:path w="659764" h="156209">
                <a:moveTo>
                  <a:pt x="330720" y="115049"/>
                </a:moveTo>
                <a:lnTo>
                  <a:pt x="326453" y="115049"/>
                </a:lnTo>
                <a:lnTo>
                  <a:pt x="318249" y="128066"/>
                </a:lnTo>
                <a:lnTo>
                  <a:pt x="310121" y="137185"/>
                </a:lnTo>
                <a:lnTo>
                  <a:pt x="300482" y="142557"/>
                </a:lnTo>
                <a:lnTo>
                  <a:pt x="287718" y="144310"/>
                </a:lnTo>
                <a:lnTo>
                  <a:pt x="247650" y="144310"/>
                </a:lnTo>
                <a:lnTo>
                  <a:pt x="244944" y="142290"/>
                </a:lnTo>
                <a:lnTo>
                  <a:pt x="244944" y="78574"/>
                </a:lnTo>
                <a:lnTo>
                  <a:pt x="274891" y="78574"/>
                </a:lnTo>
                <a:lnTo>
                  <a:pt x="286423" y="79235"/>
                </a:lnTo>
                <a:lnTo>
                  <a:pt x="294119" y="82181"/>
                </a:lnTo>
                <a:lnTo>
                  <a:pt x="298742" y="88836"/>
                </a:lnTo>
                <a:lnTo>
                  <a:pt x="301015" y="100634"/>
                </a:lnTo>
                <a:lnTo>
                  <a:pt x="305054" y="100634"/>
                </a:lnTo>
                <a:lnTo>
                  <a:pt x="305054" y="48615"/>
                </a:lnTo>
                <a:lnTo>
                  <a:pt x="301015" y="48615"/>
                </a:lnTo>
                <a:lnTo>
                  <a:pt x="298856" y="60490"/>
                </a:lnTo>
                <a:lnTo>
                  <a:pt x="294106" y="67068"/>
                </a:lnTo>
                <a:lnTo>
                  <a:pt x="286283" y="69875"/>
                </a:lnTo>
                <a:lnTo>
                  <a:pt x="274891" y="70472"/>
                </a:lnTo>
                <a:lnTo>
                  <a:pt x="244944" y="70472"/>
                </a:lnTo>
                <a:lnTo>
                  <a:pt x="244944" y="11480"/>
                </a:lnTo>
                <a:lnTo>
                  <a:pt x="283006" y="11480"/>
                </a:lnTo>
                <a:lnTo>
                  <a:pt x="296252" y="12115"/>
                </a:lnTo>
                <a:lnTo>
                  <a:pt x="305092" y="15227"/>
                </a:lnTo>
                <a:lnTo>
                  <a:pt x="310769" y="22593"/>
                </a:lnTo>
                <a:lnTo>
                  <a:pt x="314528" y="36017"/>
                </a:lnTo>
                <a:lnTo>
                  <a:pt x="319024" y="36017"/>
                </a:lnTo>
                <a:lnTo>
                  <a:pt x="316992" y="3378"/>
                </a:lnTo>
                <a:lnTo>
                  <a:pt x="202615" y="3378"/>
                </a:lnTo>
                <a:lnTo>
                  <a:pt x="202615" y="7429"/>
                </a:lnTo>
                <a:lnTo>
                  <a:pt x="214858" y="8610"/>
                </a:lnTo>
                <a:lnTo>
                  <a:pt x="221145" y="12611"/>
                </a:lnTo>
                <a:lnTo>
                  <a:pt x="223456" y="20154"/>
                </a:lnTo>
                <a:lnTo>
                  <a:pt x="223786" y="31978"/>
                </a:lnTo>
                <a:lnTo>
                  <a:pt x="223786" y="123825"/>
                </a:lnTo>
                <a:lnTo>
                  <a:pt x="223456" y="135636"/>
                </a:lnTo>
                <a:lnTo>
                  <a:pt x="221145" y="143192"/>
                </a:lnTo>
                <a:lnTo>
                  <a:pt x="214858" y="147193"/>
                </a:lnTo>
                <a:lnTo>
                  <a:pt x="202615" y="148374"/>
                </a:lnTo>
                <a:lnTo>
                  <a:pt x="202615" y="152412"/>
                </a:lnTo>
                <a:lnTo>
                  <a:pt x="318122" y="152412"/>
                </a:lnTo>
                <a:lnTo>
                  <a:pt x="330720" y="115049"/>
                </a:lnTo>
                <a:close/>
              </a:path>
              <a:path w="659764" h="156209">
                <a:moveTo>
                  <a:pt x="407289" y="3378"/>
                </a:moveTo>
                <a:lnTo>
                  <a:pt x="343789" y="3378"/>
                </a:lnTo>
                <a:lnTo>
                  <a:pt x="343789" y="7429"/>
                </a:lnTo>
                <a:lnTo>
                  <a:pt x="356019" y="8610"/>
                </a:lnTo>
                <a:lnTo>
                  <a:pt x="362305" y="12611"/>
                </a:lnTo>
                <a:lnTo>
                  <a:pt x="364629" y="20154"/>
                </a:lnTo>
                <a:lnTo>
                  <a:pt x="364959" y="31978"/>
                </a:lnTo>
                <a:lnTo>
                  <a:pt x="364959" y="123825"/>
                </a:lnTo>
                <a:lnTo>
                  <a:pt x="364629" y="135648"/>
                </a:lnTo>
                <a:lnTo>
                  <a:pt x="362305" y="143192"/>
                </a:lnTo>
                <a:lnTo>
                  <a:pt x="356019" y="147205"/>
                </a:lnTo>
                <a:lnTo>
                  <a:pt x="343789" y="148374"/>
                </a:lnTo>
                <a:lnTo>
                  <a:pt x="343789" y="152412"/>
                </a:lnTo>
                <a:lnTo>
                  <a:pt x="407289" y="152412"/>
                </a:lnTo>
                <a:lnTo>
                  <a:pt x="407289" y="148374"/>
                </a:lnTo>
                <a:lnTo>
                  <a:pt x="395046" y="147205"/>
                </a:lnTo>
                <a:lnTo>
                  <a:pt x="388759" y="143192"/>
                </a:lnTo>
                <a:lnTo>
                  <a:pt x="386448" y="135648"/>
                </a:lnTo>
                <a:lnTo>
                  <a:pt x="386118" y="123825"/>
                </a:lnTo>
                <a:lnTo>
                  <a:pt x="386118" y="31978"/>
                </a:lnTo>
                <a:lnTo>
                  <a:pt x="386448" y="20154"/>
                </a:lnTo>
                <a:lnTo>
                  <a:pt x="388759" y="12611"/>
                </a:lnTo>
                <a:lnTo>
                  <a:pt x="395046" y="8610"/>
                </a:lnTo>
                <a:lnTo>
                  <a:pt x="407289" y="7429"/>
                </a:lnTo>
                <a:lnTo>
                  <a:pt x="407289" y="3378"/>
                </a:lnTo>
                <a:close/>
              </a:path>
              <a:path w="659764" h="156209">
                <a:moveTo>
                  <a:pt x="501827" y="3378"/>
                </a:moveTo>
                <a:lnTo>
                  <a:pt x="438340" y="3378"/>
                </a:lnTo>
                <a:lnTo>
                  <a:pt x="438340" y="7429"/>
                </a:lnTo>
                <a:lnTo>
                  <a:pt x="450570" y="8597"/>
                </a:lnTo>
                <a:lnTo>
                  <a:pt x="456857" y="12611"/>
                </a:lnTo>
                <a:lnTo>
                  <a:pt x="459168" y="20154"/>
                </a:lnTo>
                <a:lnTo>
                  <a:pt x="459498" y="31978"/>
                </a:lnTo>
                <a:lnTo>
                  <a:pt x="459498" y="148132"/>
                </a:lnTo>
                <a:lnTo>
                  <a:pt x="452081" y="148132"/>
                </a:lnTo>
                <a:lnTo>
                  <a:pt x="446532" y="144894"/>
                </a:lnTo>
                <a:lnTo>
                  <a:pt x="443014" y="137782"/>
                </a:lnTo>
                <a:lnTo>
                  <a:pt x="438899" y="130670"/>
                </a:lnTo>
                <a:lnTo>
                  <a:pt x="431596" y="127444"/>
                </a:lnTo>
                <a:lnTo>
                  <a:pt x="424611" y="127444"/>
                </a:lnTo>
                <a:lnTo>
                  <a:pt x="420331" y="132384"/>
                </a:lnTo>
                <a:lnTo>
                  <a:pt x="420331" y="139141"/>
                </a:lnTo>
                <a:lnTo>
                  <a:pt x="422490" y="146672"/>
                </a:lnTo>
                <a:lnTo>
                  <a:pt x="427990" y="151853"/>
                </a:lnTo>
                <a:lnTo>
                  <a:pt x="435343" y="154838"/>
                </a:lnTo>
                <a:lnTo>
                  <a:pt x="443077" y="155790"/>
                </a:lnTo>
                <a:lnTo>
                  <a:pt x="455117" y="153543"/>
                </a:lnTo>
                <a:lnTo>
                  <a:pt x="467360" y="145605"/>
                </a:lnTo>
                <a:lnTo>
                  <a:pt x="476846" y="130149"/>
                </a:lnTo>
                <a:lnTo>
                  <a:pt x="480669" y="105371"/>
                </a:lnTo>
                <a:lnTo>
                  <a:pt x="480669" y="31978"/>
                </a:lnTo>
                <a:lnTo>
                  <a:pt x="480999" y="20154"/>
                </a:lnTo>
                <a:lnTo>
                  <a:pt x="483311" y="12611"/>
                </a:lnTo>
                <a:lnTo>
                  <a:pt x="489597" y="8597"/>
                </a:lnTo>
                <a:lnTo>
                  <a:pt x="501827" y="7429"/>
                </a:lnTo>
                <a:lnTo>
                  <a:pt x="501827" y="3378"/>
                </a:lnTo>
                <a:close/>
              </a:path>
              <a:path w="659764" h="156209">
                <a:moveTo>
                  <a:pt x="659434" y="77914"/>
                </a:moveTo>
                <a:lnTo>
                  <a:pt x="654278" y="48171"/>
                </a:lnTo>
                <a:lnTo>
                  <a:pt x="639597" y="23342"/>
                </a:lnTo>
                <a:lnTo>
                  <a:pt x="634199" y="19354"/>
                </a:lnTo>
                <a:lnTo>
                  <a:pt x="634199" y="77914"/>
                </a:lnTo>
                <a:lnTo>
                  <a:pt x="631939" y="102958"/>
                </a:lnTo>
                <a:lnTo>
                  <a:pt x="624192" y="125374"/>
                </a:lnTo>
                <a:lnTo>
                  <a:pt x="609523" y="141503"/>
                </a:lnTo>
                <a:lnTo>
                  <a:pt x="586498" y="147688"/>
                </a:lnTo>
                <a:lnTo>
                  <a:pt x="563448" y="141503"/>
                </a:lnTo>
                <a:lnTo>
                  <a:pt x="548767" y="125374"/>
                </a:lnTo>
                <a:lnTo>
                  <a:pt x="541007" y="102958"/>
                </a:lnTo>
                <a:lnTo>
                  <a:pt x="538746" y="77914"/>
                </a:lnTo>
                <a:lnTo>
                  <a:pt x="541007" y="52844"/>
                </a:lnTo>
                <a:lnTo>
                  <a:pt x="548767" y="30429"/>
                </a:lnTo>
                <a:lnTo>
                  <a:pt x="563448" y="14300"/>
                </a:lnTo>
                <a:lnTo>
                  <a:pt x="586498" y="8115"/>
                </a:lnTo>
                <a:lnTo>
                  <a:pt x="609523" y="14300"/>
                </a:lnTo>
                <a:lnTo>
                  <a:pt x="624192" y="30429"/>
                </a:lnTo>
                <a:lnTo>
                  <a:pt x="631939" y="52844"/>
                </a:lnTo>
                <a:lnTo>
                  <a:pt x="634199" y="77914"/>
                </a:lnTo>
                <a:lnTo>
                  <a:pt x="634199" y="19354"/>
                </a:lnTo>
                <a:lnTo>
                  <a:pt x="619036" y="8115"/>
                </a:lnTo>
                <a:lnTo>
                  <a:pt x="616597" y="6324"/>
                </a:lnTo>
                <a:lnTo>
                  <a:pt x="586498" y="0"/>
                </a:lnTo>
                <a:lnTo>
                  <a:pt x="556374" y="6324"/>
                </a:lnTo>
                <a:lnTo>
                  <a:pt x="533374" y="23342"/>
                </a:lnTo>
                <a:lnTo>
                  <a:pt x="518693" y="48171"/>
                </a:lnTo>
                <a:lnTo>
                  <a:pt x="513524" y="77914"/>
                </a:lnTo>
                <a:lnTo>
                  <a:pt x="518693" y="107645"/>
                </a:lnTo>
                <a:lnTo>
                  <a:pt x="533374" y="132461"/>
                </a:lnTo>
                <a:lnTo>
                  <a:pt x="556374" y="149479"/>
                </a:lnTo>
                <a:lnTo>
                  <a:pt x="586498" y="155790"/>
                </a:lnTo>
                <a:lnTo>
                  <a:pt x="616597" y="149479"/>
                </a:lnTo>
                <a:lnTo>
                  <a:pt x="619023" y="147688"/>
                </a:lnTo>
                <a:lnTo>
                  <a:pt x="639597" y="132461"/>
                </a:lnTo>
                <a:lnTo>
                  <a:pt x="654278" y="107645"/>
                </a:lnTo>
                <a:lnTo>
                  <a:pt x="659434" y="77914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9" name="object 6">
            <a:extLst>
              <a:ext uri="{FF2B5EF4-FFF2-40B4-BE49-F238E27FC236}">
                <a16:creationId xmlns:a16="http://schemas.microsoft.com/office/drawing/2014/main" id="{9C47B26E-B299-7144-B1CB-CCFCB2535F63}"/>
              </a:ext>
            </a:extLst>
          </p:cNvPr>
          <p:cNvGrpSpPr/>
          <p:nvPr userDrawn="1"/>
        </p:nvGrpSpPr>
        <p:grpSpPr>
          <a:xfrm>
            <a:off x="5992958" y="10129372"/>
            <a:ext cx="1370965" cy="156210"/>
            <a:chOff x="5992958" y="10129372"/>
            <a:chExt cx="1370965" cy="156210"/>
          </a:xfrm>
        </p:grpSpPr>
        <p:sp>
          <p:nvSpPr>
            <p:cNvPr id="60" name="object 7">
              <a:extLst>
                <a:ext uri="{FF2B5EF4-FFF2-40B4-BE49-F238E27FC236}">
                  <a16:creationId xmlns:a16="http://schemas.microsoft.com/office/drawing/2014/main" id="{4CB48AEF-5329-AB4F-B2E1-DBF3840C4A21}"/>
                </a:ext>
              </a:extLst>
            </p:cNvPr>
            <p:cNvSpPr/>
            <p:nvPr/>
          </p:nvSpPr>
          <p:spPr>
            <a:xfrm>
              <a:off x="5992952" y="10129380"/>
              <a:ext cx="980440" cy="156210"/>
            </a:xfrm>
            <a:custGeom>
              <a:avLst/>
              <a:gdLst/>
              <a:ahLst/>
              <a:cxnLst/>
              <a:rect l="l" t="t" r="r" b="b"/>
              <a:pathLst>
                <a:path w="980440" h="156209">
                  <a:moveTo>
                    <a:pt x="158280" y="3378"/>
                  </a:moveTo>
                  <a:lnTo>
                    <a:pt x="106260" y="3378"/>
                  </a:lnTo>
                  <a:lnTo>
                    <a:pt x="106260" y="7429"/>
                  </a:lnTo>
                  <a:lnTo>
                    <a:pt x="118491" y="8597"/>
                  </a:lnTo>
                  <a:lnTo>
                    <a:pt x="124777" y="12611"/>
                  </a:lnTo>
                  <a:lnTo>
                    <a:pt x="127088" y="20154"/>
                  </a:lnTo>
                  <a:lnTo>
                    <a:pt x="127419" y="31978"/>
                  </a:lnTo>
                  <a:lnTo>
                    <a:pt x="127304" y="97294"/>
                  </a:lnTo>
                  <a:lnTo>
                    <a:pt x="112509" y="136042"/>
                  </a:lnTo>
                  <a:lnTo>
                    <a:pt x="80822" y="146126"/>
                  </a:lnTo>
                  <a:lnTo>
                    <a:pt x="69824" y="144830"/>
                  </a:lnTo>
                  <a:lnTo>
                    <a:pt x="43116" y="108292"/>
                  </a:lnTo>
                  <a:lnTo>
                    <a:pt x="42316" y="91414"/>
                  </a:lnTo>
                  <a:lnTo>
                    <a:pt x="42316" y="31978"/>
                  </a:lnTo>
                  <a:lnTo>
                    <a:pt x="42646" y="20154"/>
                  </a:lnTo>
                  <a:lnTo>
                    <a:pt x="44958" y="12611"/>
                  </a:lnTo>
                  <a:lnTo>
                    <a:pt x="51244" y="8597"/>
                  </a:lnTo>
                  <a:lnTo>
                    <a:pt x="63474" y="7429"/>
                  </a:lnTo>
                  <a:lnTo>
                    <a:pt x="63474" y="3378"/>
                  </a:lnTo>
                  <a:lnTo>
                    <a:pt x="0" y="3378"/>
                  </a:lnTo>
                  <a:lnTo>
                    <a:pt x="0" y="7429"/>
                  </a:lnTo>
                  <a:lnTo>
                    <a:pt x="12230" y="8597"/>
                  </a:lnTo>
                  <a:lnTo>
                    <a:pt x="18503" y="12611"/>
                  </a:lnTo>
                  <a:lnTo>
                    <a:pt x="20815" y="20154"/>
                  </a:lnTo>
                  <a:lnTo>
                    <a:pt x="21145" y="31978"/>
                  </a:lnTo>
                  <a:lnTo>
                    <a:pt x="21145" y="99060"/>
                  </a:lnTo>
                  <a:lnTo>
                    <a:pt x="23583" y="120357"/>
                  </a:lnTo>
                  <a:lnTo>
                    <a:pt x="32524" y="138480"/>
                  </a:lnTo>
                  <a:lnTo>
                    <a:pt x="50419" y="151066"/>
                  </a:lnTo>
                  <a:lnTo>
                    <a:pt x="79705" y="155790"/>
                  </a:lnTo>
                  <a:lnTo>
                    <a:pt x="108419" y="150622"/>
                  </a:lnTo>
                  <a:lnTo>
                    <a:pt x="125958" y="137223"/>
                  </a:lnTo>
                  <a:lnTo>
                    <a:pt x="134708" y="118745"/>
                  </a:lnTo>
                  <a:lnTo>
                    <a:pt x="137096" y="98386"/>
                  </a:lnTo>
                  <a:lnTo>
                    <a:pt x="137096" y="31978"/>
                  </a:lnTo>
                  <a:lnTo>
                    <a:pt x="137426" y="20154"/>
                  </a:lnTo>
                  <a:lnTo>
                    <a:pt x="139750" y="12611"/>
                  </a:lnTo>
                  <a:lnTo>
                    <a:pt x="146037" y="8597"/>
                  </a:lnTo>
                  <a:lnTo>
                    <a:pt x="158280" y="7429"/>
                  </a:lnTo>
                  <a:lnTo>
                    <a:pt x="158280" y="3378"/>
                  </a:lnTo>
                  <a:close/>
                </a:path>
                <a:path w="980440" h="156209">
                  <a:moveTo>
                    <a:pt x="327152" y="3378"/>
                  </a:moveTo>
                  <a:lnTo>
                    <a:pt x="275120" y="3378"/>
                  </a:lnTo>
                  <a:lnTo>
                    <a:pt x="275120" y="7429"/>
                  </a:lnTo>
                  <a:lnTo>
                    <a:pt x="287350" y="8610"/>
                  </a:lnTo>
                  <a:lnTo>
                    <a:pt x="293636" y="12611"/>
                  </a:lnTo>
                  <a:lnTo>
                    <a:pt x="295948" y="20154"/>
                  </a:lnTo>
                  <a:lnTo>
                    <a:pt x="296291" y="31978"/>
                  </a:lnTo>
                  <a:lnTo>
                    <a:pt x="296291" y="114820"/>
                  </a:lnTo>
                  <a:lnTo>
                    <a:pt x="295833" y="114820"/>
                  </a:lnTo>
                  <a:lnTo>
                    <a:pt x="205117" y="3378"/>
                  </a:lnTo>
                  <a:lnTo>
                    <a:pt x="164592" y="3378"/>
                  </a:lnTo>
                  <a:lnTo>
                    <a:pt x="164592" y="7429"/>
                  </a:lnTo>
                  <a:lnTo>
                    <a:pt x="174409" y="8432"/>
                  </a:lnTo>
                  <a:lnTo>
                    <a:pt x="181940" y="11404"/>
                  </a:lnTo>
                  <a:lnTo>
                    <a:pt x="188163" y="16268"/>
                  </a:lnTo>
                  <a:lnTo>
                    <a:pt x="194081" y="22961"/>
                  </a:lnTo>
                  <a:lnTo>
                    <a:pt x="194081" y="123825"/>
                  </a:lnTo>
                  <a:lnTo>
                    <a:pt x="193738" y="135648"/>
                  </a:lnTo>
                  <a:lnTo>
                    <a:pt x="191427" y="143192"/>
                  </a:lnTo>
                  <a:lnTo>
                    <a:pt x="185140" y="147205"/>
                  </a:lnTo>
                  <a:lnTo>
                    <a:pt x="172910" y="148374"/>
                  </a:lnTo>
                  <a:lnTo>
                    <a:pt x="172910" y="152412"/>
                  </a:lnTo>
                  <a:lnTo>
                    <a:pt x="224929" y="152412"/>
                  </a:lnTo>
                  <a:lnTo>
                    <a:pt x="224929" y="148374"/>
                  </a:lnTo>
                  <a:lnTo>
                    <a:pt x="212686" y="147205"/>
                  </a:lnTo>
                  <a:lnTo>
                    <a:pt x="206400" y="143192"/>
                  </a:lnTo>
                  <a:lnTo>
                    <a:pt x="204089" y="135648"/>
                  </a:lnTo>
                  <a:lnTo>
                    <a:pt x="203758" y="123825"/>
                  </a:lnTo>
                  <a:lnTo>
                    <a:pt x="203758" y="35115"/>
                  </a:lnTo>
                  <a:lnTo>
                    <a:pt x="204216" y="35115"/>
                  </a:lnTo>
                  <a:lnTo>
                    <a:pt x="301917" y="154901"/>
                  </a:lnTo>
                  <a:lnTo>
                    <a:pt x="305968" y="154901"/>
                  </a:lnTo>
                  <a:lnTo>
                    <a:pt x="305968" y="31978"/>
                  </a:lnTo>
                  <a:lnTo>
                    <a:pt x="306298" y="20154"/>
                  </a:lnTo>
                  <a:lnTo>
                    <a:pt x="308610" y="12611"/>
                  </a:lnTo>
                  <a:lnTo>
                    <a:pt x="314896" y="8610"/>
                  </a:lnTo>
                  <a:lnTo>
                    <a:pt x="327152" y="7429"/>
                  </a:lnTo>
                  <a:lnTo>
                    <a:pt x="327152" y="3378"/>
                  </a:lnTo>
                  <a:close/>
                </a:path>
                <a:path w="980440" h="156209">
                  <a:moveTo>
                    <a:pt x="401180" y="3378"/>
                  </a:moveTo>
                  <a:lnTo>
                    <a:pt x="337693" y="3378"/>
                  </a:lnTo>
                  <a:lnTo>
                    <a:pt x="337693" y="7429"/>
                  </a:lnTo>
                  <a:lnTo>
                    <a:pt x="349935" y="8610"/>
                  </a:lnTo>
                  <a:lnTo>
                    <a:pt x="356222" y="12611"/>
                  </a:lnTo>
                  <a:lnTo>
                    <a:pt x="358533" y="20154"/>
                  </a:lnTo>
                  <a:lnTo>
                    <a:pt x="358863" y="31978"/>
                  </a:lnTo>
                  <a:lnTo>
                    <a:pt x="358863" y="123825"/>
                  </a:lnTo>
                  <a:lnTo>
                    <a:pt x="358533" y="135648"/>
                  </a:lnTo>
                  <a:lnTo>
                    <a:pt x="356222" y="143192"/>
                  </a:lnTo>
                  <a:lnTo>
                    <a:pt x="349935" y="147205"/>
                  </a:lnTo>
                  <a:lnTo>
                    <a:pt x="337693" y="148374"/>
                  </a:lnTo>
                  <a:lnTo>
                    <a:pt x="337693" y="152412"/>
                  </a:lnTo>
                  <a:lnTo>
                    <a:pt x="401180" y="152412"/>
                  </a:lnTo>
                  <a:lnTo>
                    <a:pt x="401180" y="148374"/>
                  </a:lnTo>
                  <a:lnTo>
                    <a:pt x="388950" y="147205"/>
                  </a:lnTo>
                  <a:lnTo>
                    <a:pt x="382676" y="143192"/>
                  </a:lnTo>
                  <a:lnTo>
                    <a:pt x="380352" y="135648"/>
                  </a:lnTo>
                  <a:lnTo>
                    <a:pt x="380022" y="123825"/>
                  </a:lnTo>
                  <a:lnTo>
                    <a:pt x="380022" y="31978"/>
                  </a:lnTo>
                  <a:lnTo>
                    <a:pt x="380352" y="20154"/>
                  </a:lnTo>
                  <a:lnTo>
                    <a:pt x="382676" y="12611"/>
                  </a:lnTo>
                  <a:lnTo>
                    <a:pt x="388950" y="8610"/>
                  </a:lnTo>
                  <a:lnTo>
                    <a:pt x="401180" y="7429"/>
                  </a:lnTo>
                  <a:lnTo>
                    <a:pt x="401180" y="3378"/>
                  </a:lnTo>
                  <a:close/>
                </a:path>
                <a:path w="980440" h="156209">
                  <a:moveTo>
                    <a:pt x="569366" y="3378"/>
                  </a:moveTo>
                  <a:lnTo>
                    <a:pt x="523455" y="3378"/>
                  </a:lnTo>
                  <a:lnTo>
                    <a:pt x="523455" y="7429"/>
                  </a:lnTo>
                  <a:lnTo>
                    <a:pt x="529983" y="8115"/>
                  </a:lnTo>
                  <a:lnTo>
                    <a:pt x="539203" y="10579"/>
                  </a:lnTo>
                  <a:lnTo>
                    <a:pt x="539203" y="22961"/>
                  </a:lnTo>
                  <a:lnTo>
                    <a:pt x="533133" y="38049"/>
                  </a:lnTo>
                  <a:lnTo>
                    <a:pt x="498906" y="122021"/>
                  </a:lnTo>
                  <a:lnTo>
                    <a:pt x="459955" y="31965"/>
                  </a:lnTo>
                  <a:lnTo>
                    <a:pt x="455904" y="23863"/>
                  </a:lnTo>
                  <a:lnTo>
                    <a:pt x="455904" y="8547"/>
                  </a:lnTo>
                  <a:lnTo>
                    <a:pt x="465594" y="8331"/>
                  </a:lnTo>
                  <a:lnTo>
                    <a:pt x="472567" y="7429"/>
                  </a:lnTo>
                  <a:lnTo>
                    <a:pt x="472567" y="3378"/>
                  </a:lnTo>
                  <a:lnTo>
                    <a:pt x="411543" y="3378"/>
                  </a:lnTo>
                  <a:lnTo>
                    <a:pt x="411543" y="7429"/>
                  </a:lnTo>
                  <a:lnTo>
                    <a:pt x="421627" y="9486"/>
                  </a:lnTo>
                  <a:lnTo>
                    <a:pt x="427990" y="13957"/>
                  </a:lnTo>
                  <a:lnTo>
                    <a:pt x="432320" y="20789"/>
                  </a:lnTo>
                  <a:lnTo>
                    <a:pt x="491032" y="155790"/>
                  </a:lnTo>
                  <a:lnTo>
                    <a:pt x="495084" y="155790"/>
                  </a:lnTo>
                  <a:lnTo>
                    <a:pt x="545973" y="31521"/>
                  </a:lnTo>
                  <a:lnTo>
                    <a:pt x="569366" y="7429"/>
                  </a:lnTo>
                  <a:lnTo>
                    <a:pt x="569366" y="3378"/>
                  </a:lnTo>
                  <a:close/>
                </a:path>
                <a:path w="980440" h="156209">
                  <a:moveTo>
                    <a:pt x="706488" y="115049"/>
                  </a:moveTo>
                  <a:lnTo>
                    <a:pt x="702208" y="115049"/>
                  </a:lnTo>
                  <a:lnTo>
                    <a:pt x="694004" y="128066"/>
                  </a:lnTo>
                  <a:lnTo>
                    <a:pt x="685888" y="137185"/>
                  </a:lnTo>
                  <a:lnTo>
                    <a:pt x="676249" y="142557"/>
                  </a:lnTo>
                  <a:lnTo>
                    <a:pt x="663473" y="144310"/>
                  </a:lnTo>
                  <a:lnTo>
                    <a:pt x="623392" y="144310"/>
                  </a:lnTo>
                  <a:lnTo>
                    <a:pt x="620699" y="142290"/>
                  </a:lnTo>
                  <a:lnTo>
                    <a:pt x="620699" y="78574"/>
                  </a:lnTo>
                  <a:lnTo>
                    <a:pt x="650646" y="78574"/>
                  </a:lnTo>
                  <a:lnTo>
                    <a:pt x="662165" y="79235"/>
                  </a:lnTo>
                  <a:lnTo>
                    <a:pt x="669874" y="82181"/>
                  </a:lnTo>
                  <a:lnTo>
                    <a:pt x="674497" y="88836"/>
                  </a:lnTo>
                  <a:lnTo>
                    <a:pt x="676770" y="100634"/>
                  </a:lnTo>
                  <a:lnTo>
                    <a:pt x="680821" y="100634"/>
                  </a:lnTo>
                  <a:lnTo>
                    <a:pt x="680821" y="48615"/>
                  </a:lnTo>
                  <a:lnTo>
                    <a:pt x="676770" y="48615"/>
                  </a:lnTo>
                  <a:lnTo>
                    <a:pt x="674624" y="60490"/>
                  </a:lnTo>
                  <a:lnTo>
                    <a:pt x="669874" y="67068"/>
                  </a:lnTo>
                  <a:lnTo>
                    <a:pt x="662051" y="69875"/>
                  </a:lnTo>
                  <a:lnTo>
                    <a:pt x="650646" y="70472"/>
                  </a:lnTo>
                  <a:lnTo>
                    <a:pt x="620699" y="70472"/>
                  </a:lnTo>
                  <a:lnTo>
                    <a:pt x="620699" y="11480"/>
                  </a:lnTo>
                  <a:lnTo>
                    <a:pt x="658749" y="11480"/>
                  </a:lnTo>
                  <a:lnTo>
                    <a:pt x="672007" y="12115"/>
                  </a:lnTo>
                  <a:lnTo>
                    <a:pt x="680847" y="15227"/>
                  </a:lnTo>
                  <a:lnTo>
                    <a:pt x="686511" y="22593"/>
                  </a:lnTo>
                  <a:lnTo>
                    <a:pt x="690270" y="36017"/>
                  </a:lnTo>
                  <a:lnTo>
                    <a:pt x="694791" y="36017"/>
                  </a:lnTo>
                  <a:lnTo>
                    <a:pt x="692759" y="3378"/>
                  </a:lnTo>
                  <a:lnTo>
                    <a:pt x="578370" y="3378"/>
                  </a:lnTo>
                  <a:lnTo>
                    <a:pt x="578370" y="7429"/>
                  </a:lnTo>
                  <a:lnTo>
                    <a:pt x="590613" y="8610"/>
                  </a:lnTo>
                  <a:lnTo>
                    <a:pt x="596887" y="12611"/>
                  </a:lnTo>
                  <a:lnTo>
                    <a:pt x="599198" y="20154"/>
                  </a:lnTo>
                  <a:lnTo>
                    <a:pt x="599528" y="31978"/>
                  </a:lnTo>
                  <a:lnTo>
                    <a:pt x="599528" y="123825"/>
                  </a:lnTo>
                  <a:lnTo>
                    <a:pt x="599198" y="135636"/>
                  </a:lnTo>
                  <a:lnTo>
                    <a:pt x="596887" y="143192"/>
                  </a:lnTo>
                  <a:lnTo>
                    <a:pt x="590613" y="147193"/>
                  </a:lnTo>
                  <a:lnTo>
                    <a:pt x="578370" y="148374"/>
                  </a:lnTo>
                  <a:lnTo>
                    <a:pt x="578370" y="152412"/>
                  </a:lnTo>
                  <a:lnTo>
                    <a:pt x="693877" y="152412"/>
                  </a:lnTo>
                  <a:lnTo>
                    <a:pt x="706488" y="115049"/>
                  </a:lnTo>
                  <a:close/>
                </a:path>
                <a:path w="980440" h="156209">
                  <a:moveTo>
                    <a:pt x="866330" y="148374"/>
                  </a:moveTo>
                  <a:lnTo>
                    <a:pt x="826706" y="120459"/>
                  </a:lnTo>
                  <a:lnTo>
                    <a:pt x="799757" y="82842"/>
                  </a:lnTo>
                  <a:lnTo>
                    <a:pt x="797661" y="79921"/>
                  </a:lnTo>
                  <a:lnTo>
                    <a:pt x="810717" y="75666"/>
                  </a:lnTo>
                  <a:lnTo>
                    <a:pt x="811695" y="75349"/>
                  </a:lnTo>
                  <a:lnTo>
                    <a:pt x="823468" y="67602"/>
                  </a:lnTo>
                  <a:lnTo>
                    <a:pt x="831570" y="56553"/>
                  </a:lnTo>
                  <a:lnTo>
                    <a:pt x="834593" y="42100"/>
                  </a:lnTo>
                  <a:lnTo>
                    <a:pt x="832675" y="30543"/>
                  </a:lnTo>
                  <a:lnTo>
                    <a:pt x="825157" y="17843"/>
                  </a:lnTo>
                  <a:lnTo>
                    <a:pt x="815403" y="11493"/>
                  </a:lnTo>
                  <a:lnTo>
                    <a:pt x="809421" y="7594"/>
                  </a:lnTo>
                  <a:lnTo>
                    <a:pt x="809371" y="43002"/>
                  </a:lnTo>
                  <a:lnTo>
                    <a:pt x="805522" y="58648"/>
                  </a:lnTo>
                  <a:lnTo>
                    <a:pt x="795439" y="68707"/>
                  </a:lnTo>
                  <a:lnTo>
                    <a:pt x="781354" y="74079"/>
                  </a:lnTo>
                  <a:lnTo>
                    <a:pt x="765479" y="75666"/>
                  </a:lnTo>
                  <a:lnTo>
                    <a:pt x="760526" y="75666"/>
                  </a:lnTo>
                  <a:lnTo>
                    <a:pt x="760526" y="13512"/>
                  </a:lnTo>
                  <a:lnTo>
                    <a:pt x="766610" y="12611"/>
                  </a:lnTo>
                  <a:lnTo>
                    <a:pt x="772668" y="11493"/>
                  </a:lnTo>
                  <a:lnTo>
                    <a:pt x="778979" y="11493"/>
                  </a:lnTo>
                  <a:lnTo>
                    <a:pt x="791425" y="13881"/>
                  </a:lnTo>
                  <a:lnTo>
                    <a:pt x="801014" y="20497"/>
                  </a:lnTo>
                  <a:lnTo>
                    <a:pt x="807186" y="30480"/>
                  </a:lnTo>
                  <a:lnTo>
                    <a:pt x="809371" y="43002"/>
                  </a:lnTo>
                  <a:lnTo>
                    <a:pt x="809371" y="7594"/>
                  </a:lnTo>
                  <a:lnTo>
                    <a:pt x="782815" y="3378"/>
                  </a:lnTo>
                  <a:lnTo>
                    <a:pt x="718197" y="3378"/>
                  </a:lnTo>
                  <a:lnTo>
                    <a:pt x="718197" y="7429"/>
                  </a:lnTo>
                  <a:lnTo>
                    <a:pt x="730427" y="8597"/>
                  </a:lnTo>
                  <a:lnTo>
                    <a:pt x="736714" y="12611"/>
                  </a:lnTo>
                  <a:lnTo>
                    <a:pt x="739025" y="20154"/>
                  </a:lnTo>
                  <a:lnTo>
                    <a:pt x="739317" y="30480"/>
                  </a:lnTo>
                  <a:lnTo>
                    <a:pt x="739355" y="123837"/>
                  </a:lnTo>
                  <a:lnTo>
                    <a:pt x="739025" y="135648"/>
                  </a:lnTo>
                  <a:lnTo>
                    <a:pt x="736714" y="143192"/>
                  </a:lnTo>
                  <a:lnTo>
                    <a:pt x="730427" y="147193"/>
                  </a:lnTo>
                  <a:lnTo>
                    <a:pt x="718197" y="148374"/>
                  </a:lnTo>
                  <a:lnTo>
                    <a:pt x="718197" y="152425"/>
                  </a:lnTo>
                  <a:lnTo>
                    <a:pt x="781685" y="152425"/>
                  </a:lnTo>
                  <a:lnTo>
                    <a:pt x="781685" y="148374"/>
                  </a:lnTo>
                  <a:lnTo>
                    <a:pt x="769454" y="147193"/>
                  </a:lnTo>
                  <a:lnTo>
                    <a:pt x="763168" y="143192"/>
                  </a:lnTo>
                  <a:lnTo>
                    <a:pt x="760857" y="135648"/>
                  </a:lnTo>
                  <a:lnTo>
                    <a:pt x="760526" y="123837"/>
                  </a:lnTo>
                  <a:lnTo>
                    <a:pt x="760526" y="82842"/>
                  </a:lnTo>
                  <a:lnTo>
                    <a:pt x="775830" y="82842"/>
                  </a:lnTo>
                  <a:lnTo>
                    <a:pt x="826490" y="152425"/>
                  </a:lnTo>
                  <a:lnTo>
                    <a:pt x="866330" y="152425"/>
                  </a:lnTo>
                  <a:lnTo>
                    <a:pt x="866330" y="148374"/>
                  </a:lnTo>
                  <a:close/>
                </a:path>
                <a:path w="980440" h="156209">
                  <a:moveTo>
                    <a:pt x="979817" y="112801"/>
                  </a:moveTo>
                  <a:lnTo>
                    <a:pt x="967079" y="85953"/>
                  </a:lnTo>
                  <a:lnTo>
                    <a:pt x="939063" y="67576"/>
                  </a:lnTo>
                  <a:lnTo>
                    <a:pt x="911034" y="51600"/>
                  </a:lnTo>
                  <a:lnTo>
                    <a:pt x="898309" y="31978"/>
                  </a:lnTo>
                  <a:lnTo>
                    <a:pt x="900544" y="22656"/>
                  </a:lnTo>
                  <a:lnTo>
                    <a:pt x="906437" y="15316"/>
                  </a:lnTo>
                  <a:lnTo>
                    <a:pt x="914730" y="10515"/>
                  </a:lnTo>
                  <a:lnTo>
                    <a:pt x="924204" y="8788"/>
                  </a:lnTo>
                  <a:lnTo>
                    <a:pt x="940930" y="12141"/>
                  </a:lnTo>
                  <a:lnTo>
                    <a:pt x="953706" y="21310"/>
                  </a:lnTo>
                  <a:lnTo>
                    <a:pt x="962152" y="34912"/>
                  </a:lnTo>
                  <a:lnTo>
                    <a:pt x="965847" y="51562"/>
                  </a:lnTo>
                  <a:lnTo>
                    <a:pt x="969899" y="51562"/>
                  </a:lnTo>
                  <a:lnTo>
                    <a:pt x="969899" y="0"/>
                  </a:lnTo>
                  <a:lnTo>
                    <a:pt x="965847" y="0"/>
                  </a:lnTo>
                  <a:lnTo>
                    <a:pt x="964946" y="4508"/>
                  </a:lnTo>
                  <a:lnTo>
                    <a:pt x="963599" y="8547"/>
                  </a:lnTo>
                  <a:lnTo>
                    <a:pt x="955281" y="8547"/>
                  </a:lnTo>
                  <a:lnTo>
                    <a:pt x="950988" y="6311"/>
                  </a:lnTo>
                  <a:lnTo>
                    <a:pt x="945375" y="4279"/>
                  </a:lnTo>
                  <a:lnTo>
                    <a:pt x="939965" y="2032"/>
                  </a:lnTo>
                  <a:lnTo>
                    <a:pt x="933196" y="0"/>
                  </a:lnTo>
                  <a:lnTo>
                    <a:pt x="925106" y="0"/>
                  </a:lnTo>
                  <a:lnTo>
                    <a:pt x="908316" y="2997"/>
                  </a:lnTo>
                  <a:lnTo>
                    <a:pt x="894245" y="11315"/>
                  </a:lnTo>
                  <a:lnTo>
                    <a:pt x="884567" y="23939"/>
                  </a:lnTo>
                  <a:lnTo>
                    <a:pt x="880973" y="39852"/>
                  </a:lnTo>
                  <a:lnTo>
                    <a:pt x="893356" y="66789"/>
                  </a:lnTo>
                  <a:lnTo>
                    <a:pt x="920597" y="85166"/>
                  </a:lnTo>
                  <a:lnTo>
                    <a:pt x="947839" y="101600"/>
                  </a:lnTo>
                  <a:lnTo>
                    <a:pt x="960221" y="122720"/>
                  </a:lnTo>
                  <a:lnTo>
                    <a:pt x="957694" y="133438"/>
                  </a:lnTo>
                  <a:lnTo>
                    <a:pt x="951014" y="141033"/>
                  </a:lnTo>
                  <a:lnTo>
                    <a:pt x="941501" y="145542"/>
                  </a:lnTo>
                  <a:lnTo>
                    <a:pt x="930503" y="147027"/>
                  </a:lnTo>
                  <a:lnTo>
                    <a:pt x="918476" y="145478"/>
                  </a:lnTo>
                  <a:lnTo>
                    <a:pt x="904722" y="139369"/>
                  </a:lnTo>
                  <a:lnTo>
                    <a:pt x="892822" y="126504"/>
                  </a:lnTo>
                  <a:lnTo>
                    <a:pt x="886383" y="104698"/>
                  </a:lnTo>
                  <a:lnTo>
                    <a:pt x="882319" y="104698"/>
                  </a:lnTo>
                  <a:lnTo>
                    <a:pt x="882319" y="155790"/>
                  </a:lnTo>
                  <a:lnTo>
                    <a:pt x="886383" y="155790"/>
                  </a:lnTo>
                  <a:lnTo>
                    <a:pt x="886815" y="151295"/>
                  </a:lnTo>
                  <a:lnTo>
                    <a:pt x="887958" y="147485"/>
                  </a:lnTo>
                  <a:lnTo>
                    <a:pt x="898525" y="147485"/>
                  </a:lnTo>
                  <a:lnTo>
                    <a:pt x="903033" y="149504"/>
                  </a:lnTo>
                  <a:lnTo>
                    <a:pt x="909104" y="151523"/>
                  </a:lnTo>
                  <a:lnTo>
                    <a:pt x="914958" y="153784"/>
                  </a:lnTo>
                  <a:lnTo>
                    <a:pt x="922375" y="155790"/>
                  </a:lnTo>
                  <a:lnTo>
                    <a:pt x="932738" y="155790"/>
                  </a:lnTo>
                  <a:lnTo>
                    <a:pt x="952157" y="152361"/>
                  </a:lnTo>
                  <a:lnTo>
                    <a:pt x="967003" y="143078"/>
                  </a:lnTo>
                  <a:lnTo>
                    <a:pt x="976477" y="129387"/>
                  </a:lnTo>
                  <a:lnTo>
                    <a:pt x="979817" y="112801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8">
              <a:extLst>
                <a:ext uri="{FF2B5EF4-FFF2-40B4-BE49-F238E27FC236}">
                  <a16:creationId xmlns:a16="http://schemas.microsoft.com/office/drawing/2014/main" id="{F6AD4CB2-0765-144F-A272-6F39B96662A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92345" y="10132748"/>
              <a:ext cx="371481" cy="149047"/>
            </a:xfrm>
            <a:prstGeom prst="rect">
              <a:avLst/>
            </a:prstGeom>
          </p:spPr>
        </p:pic>
      </p:grpSp>
      <p:sp>
        <p:nvSpPr>
          <p:cNvPr id="62" name="object 9">
            <a:extLst>
              <a:ext uri="{FF2B5EF4-FFF2-40B4-BE49-F238E27FC236}">
                <a16:creationId xmlns:a16="http://schemas.microsoft.com/office/drawing/2014/main" id="{CBD63369-8200-7441-BB47-6203470C6084}"/>
              </a:ext>
            </a:extLst>
          </p:cNvPr>
          <p:cNvSpPr/>
          <p:nvPr userDrawn="1"/>
        </p:nvSpPr>
        <p:spPr>
          <a:xfrm>
            <a:off x="7853817" y="10008999"/>
            <a:ext cx="264160" cy="292100"/>
          </a:xfrm>
          <a:custGeom>
            <a:avLst/>
            <a:gdLst/>
            <a:ahLst/>
            <a:cxnLst/>
            <a:rect l="l" t="t" r="r" b="b"/>
            <a:pathLst>
              <a:path w="264159" h="292100">
                <a:moveTo>
                  <a:pt x="264159" y="0"/>
                </a:moveTo>
                <a:lnTo>
                  <a:pt x="208051" y="0"/>
                </a:lnTo>
                <a:lnTo>
                  <a:pt x="132283" y="157683"/>
                </a:lnTo>
                <a:lnTo>
                  <a:pt x="56108" y="0"/>
                </a:lnTo>
                <a:lnTo>
                  <a:pt x="0" y="0"/>
                </a:lnTo>
                <a:lnTo>
                  <a:pt x="0" y="291617"/>
                </a:lnTo>
                <a:lnTo>
                  <a:pt x="56921" y="291617"/>
                </a:lnTo>
                <a:lnTo>
                  <a:pt x="56921" y="121640"/>
                </a:lnTo>
                <a:lnTo>
                  <a:pt x="113042" y="232219"/>
                </a:lnTo>
                <a:lnTo>
                  <a:pt x="151536" y="232219"/>
                </a:lnTo>
                <a:lnTo>
                  <a:pt x="207238" y="121640"/>
                </a:lnTo>
                <a:lnTo>
                  <a:pt x="207238" y="291617"/>
                </a:lnTo>
                <a:lnTo>
                  <a:pt x="264159" y="291617"/>
                </a:lnTo>
                <a:lnTo>
                  <a:pt x="26415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10">
            <a:extLst>
              <a:ext uri="{FF2B5EF4-FFF2-40B4-BE49-F238E27FC236}">
                <a16:creationId xmlns:a16="http://schemas.microsoft.com/office/drawing/2014/main" id="{854B7E14-0822-4343-8C74-1F50A6AB5EB1}"/>
              </a:ext>
            </a:extLst>
          </p:cNvPr>
          <p:cNvSpPr/>
          <p:nvPr userDrawn="1"/>
        </p:nvSpPr>
        <p:spPr>
          <a:xfrm>
            <a:off x="8185950" y="10008527"/>
            <a:ext cx="192405" cy="292100"/>
          </a:xfrm>
          <a:custGeom>
            <a:avLst/>
            <a:gdLst/>
            <a:ahLst/>
            <a:cxnLst/>
            <a:rect l="l" t="t" r="r" b="b"/>
            <a:pathLst>
              <a:path w="192404" h="292100">
                <a:moveTo>
                  <a:pt x="192087" y="0"/>
                </a:moveTo>
                <a:lnTo>
                  <a:pt x="0" y="0"/>
                </a:lnTo>
                <a:lnTo>
                  <a:pt x="0" y="50800"/>
                </a:lnTo>
                <a:lnTo>
                  <a:pt x="0" y="119380"/>
                </a:lnTo>
                <a:lnTo>
                  <a:pt x="0" y="170180"/>
                </a:lnTo>
                <a:lnTo>
                  <a:pt x="0" y="241300"/>
                </a:lnTo>
                <a:lnTo>
                  <a:pt x="0" y="292100"/>
                </a:lnTo>
                <a:lnTo>
                  <a:pt x="192087" y="292100"/>
                </a:lnTo>
                <a:lnTo>
                  <a:pt x="192087" y="241300"/>
                </a:lnTo>
                <a:lnTo>
                  <a:pt x="56921" y="241300"/>
                </a:lnTo>
                <a:lnTo>
                  <a:pt x="56921" y="170180"/>
                </a:lnTo>
                <a:lnTo>
                  <a:pt x="172021" y="170180"/>
                </a:lnTo>
                <a:lnTo>
                  <a:pt x="172021" y="119380"/>
                </a:lnTo>
                <a:lnTo>
                  <a:pt x="56921" y="119380"/>
                </a:lnTo>
                <a:lnTo>
                  <a:pt x="56921" y="50800"/>
                </a:lnTo>
                <a:lnTo>
                  <a:pt x="192087" y="50800"/>
                </a:lnTo>
                <a:lnTo>
                  <a:pt x="19208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11">
            <a:extLst>
              <a:ext uri="{FF2B5EF4-FFF2-40B4-BE49-F238E27FC236}">
                <a16:creationId xmlns:a16="http://schemas.microsoft.com/office/drawing/2014/main" id="{B79E40FA-A338-5845-AFD7-84C4AEE75F2D}"/>
              </a:ext>
            </a:extLst>
          </p:cNvPr>
          <p:cNvSpPr/>
          <p:nvPr userDrawn="1"/>
        </p:nvSpPr>
        <p:spPr>
          <a:xfrm>
            <a:off x="8438845" y="10008996"/>
            <a:ext cx="57150" cy="292100"/>
          </a:xfrm>
          <a:custGeom>
            <a:avLst/>
            <a:gdLst/>
            <a:ahLst/>
            <a:cxnLst/>
            <a:rect l="l" t="t" r="r" b="b"/>
            <a:pathLst>
              <a:path w="57150" h="292100">
                <a:moveTo>
                  <a:pt x="56934" y="0"/>
                </a:moveTo>
                <a:lnTo>
                  <a:pt x="0" y="0"/>
                </a:lnTo>
                <a:lnTo>
                  <a:pt x="0" y="291617"/>
                </a:lnTo>
                <a:lnTo>
                  <a:pt x="56934" y="291617"/>
                </a:lnTo>
                <a:lnTo>
                  <a:pt x="56934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5" name="object 12">
            <a:extLst>
              <a:ext uri="{FF2B5EF4-FFF2-40B4-BE49-F238E27FC236}">
                <a16:creationId xmlns:a16="http://schemas.microsoft.com/office/drawing/2014/main" id="{01EA9CC1-7E0E-2C40-846A-D3493CB0CACC}"/>
              </a:ext>
            </a:extLst>
          </p:cNvPr>
          <p:cNvGrpSpPr/>
          <p:nvPr userDrawn="1"/>
        </p:nvGrpSpPr>
        <p:grpSpPr>
          <a:xfrm>
            <a:off x="8825547" y="10006394"/>
            <a:ext cx="370840" cy="297180"/>
            <a:chOff x="8825547" y="10006394"/>
            <a:chExt cx="370840" cy="297180"/>
          </a:xfrm>
        </p:grpSpPr>
        <p:sp>
          <p:nvSpPr>
            <p:cNvPr id="66" name="object 13">
              <a:extLst>
                <a:ext uri="{FF2B5EF4-FFF2-40B4-BE49-F238E27FC236}">
                  <a16:creationId xmlns:a16="http://schemas.microsoft.com/office/drawing/2014/main" id="{9DA5B0EA-E160-A947-B908-1A1B19BAAE7A}"/>
                </a:ext>
              </a:extLst>
            </p:cNvPr>
            <p:cNvSpPr/>
            <p:nvPr/>
          </p:nvSpPr>
          <p:spPr>
            <a:xfrm>
              <a:off x="8825547" y="10006406"/>
              <a:ext cx="280035" cy="297180"/>
            </a:xfrm>
            <a:custGeom>
              <a:avLst/>
              <a:gdLst/>
              <a:ahLst/>
              <a:cxnLst/>
              <a:rect l="l" t="t" r="r" b="b"/>
              <a:pathLst>
                <a:path w="280034" h="297179">
                  <a:moveTo>
                    <a:pt x="215950" y="98577"/>
                  </a:moveTo>
                  <a:lnTo>
                    <a:pt x="209562" y="62471"/>
                  </a:lnTo>
                  <a:lnTo>
                    <a:pt x="202336" y="50850"/>
                  </a:lnTo>
                  <a:lnTo>
                    <a:pt x="189928" y="30886"/>
                  </a:lnTo>
                  <a:lnTo>
                    <a:pt x="158762" y="10134"/>
                  </a:lnTo>
                  <a:lnTo>
                    <a:pt x="158762" y="99834"/>
                  </a:lnTo>
                  <a:lnTo>
                    <a:pt x="158762" y="196824"/>
                  </a:lnTo>
                  <a:lnTo>
                    <a:pt x="155359" y="217271"/>
                  </a:lnTo>
                  <a:lnTo>
                    <a:pt x="145465" y="232689"/>
                  </a:lnTo>
                  <a:lnTo>
                    <a:pt x="129527" y="242430"/>
                  </a:lnTo>
                  <a:lnTo>
                    <a:pt x="107975" y="245821"/>
                  </a:lnTo>
                  <a:lnTo>
                    <a:pt x="86423" y="242430"/>
                  </a:lnTo>
                  <a:lnTo>
                    <a:pt x="70472" y="232689"/>
                  </a:lnTo>
                  <a:lnTo>
                    <a:pt x="60579" y="217271"/>
                  </a:lnTo>
                  <a:lnTo>
                    <a:pt x="57188" y="196824"/>
                  </a:lnTo>
                  <a:lnTo>
                    <a:pt x="57188" y="99834"/>
                  </a:lnTo>
                  <a:lnTo>
                    <a:pt x="60579" y="79387"/>
                  </a:lnTo>
                  <a:lnTo>
                    <a:pt x="70472" y="63969"/>
                  </a:lnTo>
                  <a:lnTo>
                    <a:pt x="86423" y="54241"/>
                  </a:lnTo>
                  <a:lnTo>
                    <a:pt x="107975" y="50850"/>
                  </a:lnTo>
                  <a:lnTo>
                    <a:pt x="129527" y="54241"/>
                  </a:lnTo>
                  <a:lnTo>
                    <a:pt x="145465" y="63969"/>
                  </a:lnTo>
                  <a:lnTo>
                    <a:pt x="155359" y="79387"/>
                  </a:lnTo>
                  <a:lnTo>
                    <a:pt x="158762" y="99834"/>
                  </a:lnTo>
                  <a:lnTo>
                    <a:pt x="158762" y="10134"/>
                  </a:lnTo>
                  <a:lnTo>
                    <a:pt x="156311" y="8496"/>
                  </a:lnTo>
                  <a:lnTo>
                    <a:pt x="107975" y="0"/>
                  </a:lnTo>
                  <a:lnTo>
                    <a:pt x="59626" y="8496"/>
                  </a:lnTo>
                  <a:lnTo>
                    <a:pt x="26009" y="30886"/>
                  </a:lnTo>
                  <a:lnTo>
                    <a:pt x="6375" y="62471"/>
                  </a:lnTo>
                  <a:lnTo>
                    <a:pt x="0" y="98577"/>
                  </a:lnTo>
                  <a:lnTo>
                    <a:pt x="0" y="198107"/>
                  </a:lnTo>
                  <a:lnTo>
                    <a:pt x="6375" y="234200"/>
                  </a:lnTo>
                  <a:lnTo>
                    <a:pt x="26009" y="265772"/>
                  </a:lnTo>
                  <a:lnTo>
                    <a:pt x="59626" y="288150"/>
                  </a:lnTo>
                  <a:lnTo>
                    <a:pt x="107975" y="296659"/>
                  </a:lnTo>
                  <a:lnTo>
                    <a:pt x="156311" y="288150"/>
                  </a:lnTo>
                  <a:lnTo>
                    <a:pt x="189928" y="265772"/>
                  </a:lnTo>
                  <a:lnTo>
                    <a:pt x="202336" y="245821"/>
                  </a:lnTo>
                  <a:lnTo>
                    <a:pt x="209562" y="234200"/>
                  </a:lnTo>
                  <a:lnTo>
                    <a:pt x="215950" y="198107"/>
                  </a:lnTo>
                  <a:lnTo>
                    <a:pt x="215950" y="98577"/>
                  </a:lnTo>
                  <a:close/>
                </a:path>
                <a:path w="280034" h="297179">
                  <a:moveTo>
                    <a:pt x="279781" y="210934"/>
                  </a:moveTo>
                  <a:lnTo>
                    <a:pt x="264680" y="210934"/>
                  </a:lnTo>
                  <a:lnTo>
                    <a:pt x="264680" y="185826"/>
                  </a:lnTo>
                  <a:lnTo>
                    <a:pt x="243319" y="185826"/>
                  </a:lnTo>
                  <a:lnTo>
                    <a:pt x="243319" y="269748"/>
                  </a:lnTo>
                  <a:lnTo>
                    <a:pt x="244754" y="278701"/>
                  </a:lnTo>
                  <a:lnTo>
                    <a:pt x="249199" y="286537"/>
                  </a:lnTo>
                  <a:lnTo>
                    <a:pt x="256908" y="292100"/>
                  </a:lnTo>
                  <a:lnTo>
                    <a:pt x="268122" y="294220"/>
                  </a:lnTo>
                  <a:lnTo>
                    <a:pt x="279781" y="294220"/>
                  </a:lnTo>
                  <a:lnTo>
                    <a:pt x="279781" y="275590"/>
                  </a:lnTo>
                  <a:lnTo>
                    <a:pt x="266979" y="275590"/>
                  </a:lnTo>
                  <a:lnTo>
                    <a:pt x="264680" y="272796"/>
                  </a:lnTo>
                  <a:lnTo>
                    <a:pt x="264680" y="228485"/>
                  </a:lnTo>
                  <a:lnTo>
                    <a:pt x="279781" y="228485"/>
                  </a:lnTo>
                  <a:lnTo>
                    <a:pt x="279781" y="210934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14">
              <a:extLst>
                <a:ext uri="{FF2B5EF4-FFF2-40B4-BE49-F238E27FC236}">
                  <a16:creationId xmlns:a16="http://schemas.microsoft.com/office/drawing/2014/main" id="{4ADCBA4C-F2B7-E041-8FD1-F9FFAA07D8E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25056" y="10183687"/>
              <a:ext cx="71107" cy="116928"/>
            </a:xfrm>
            <a:prstGeom prst="rect">
              <a:avLst/>
            </a:prstGeom>
          </p:spPr>
        </p:pic>
      </p:grpSp>
      <p:grpSp>
        <p:nvGrpSpPr>
          <p:cNvPr id="68" name="object 15">
            <a:extLst>
              <a:ext uri="{FF2B5EF4-FFF2-40B4-BE49-F238E27FC236}">
                <a16:creationId xmlns:a16="http://schemas.microsoft.com/office/drawing/2014/main" id="{289537E8-0ADF-FD4E-8B73-7A81603ED698}"/>
              </a:ext>
            </a:extLst>
          </p:cNvPr>
          <p:cNvGrpSpPr/>
          <p:nvPr userDrawn="1"/>
        </p:nvGrpSpPr>
        <p:grpSpPr>
          <a:xfrm>
            <a:off x="8556577" y="10009000"/>
            <a:ext cx="216535" cy="294640"/>
            <a:chOff x="8556577" y="10009000"/>
            <a:chExt cx="216535" cy="294640"/>
          </a:xfrm>
        </p:grpSpPr>
        <p:pic>
          <p:nvPicPr>
            <p:cNvPr id="69" name="object 16">
              <a:extLst>
                <a:ext uri="{FF2B5EF4-FFF2-40B4-BE49-F238E27FC236}">
                  <a16:creationId xmlns:a16="http://schemas.microsoft.com/office/drawing/2014/main" id="{0ABC7591-959A-494A-A8F4-589B83BC0A06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56577" y="10009000"/>
              <a:ext cx="107975" cy="177482"/>
            </a:xfrm>
            <a:prstGeom prst="rect">
              <a:avLst/>
            </a:prstGeom>
          </p:spPr>
        </p:pic>
        <p:sp>
          <p:nvSpPr>
            <p:cNvPr id="70" name="object 17">
              <a:extLst>
                <a:ext uri="{FF2B5EF4-FFF2-40B4-BE49-F238E27FC236}">
                  <a16:creationId xmlns:a16="http://schemas.microsoft.com/office/drawing/2014/main" id="{A6E95BE2-F528-4F41-ABD9-FC6AAC5D3358}"/>
                </a:ext>
              </a:extLst>
            </p:cNvPr>
            <p:cNvSpPr/>
            <p:nvPr/>
          </p:nvSpPr>
          <p:spPr>
            <a:xfrm>
              <a:off x="8556577" y="10009000"/>
              <a:ext cx="216535" cy="294640"/>
            </a:xfrm>
            <a:custGeom>
              <a:avLst/>
              <a:gdLst/>
              <a:ahLst/>
              <a:cxnLst/>
              <a:rect l="l" t="t" r="r" b="b"/>
              <a:pathLst>
                <a:path w="216534" h="294640">
                  <a:moveTo>
                    <a:pt x="215950" y="0"/>
                  </a:moveTo>
                  <a:lnTo>
                    <a:pt x="124904" y="0"/>
                  </a:lnTo>
                  <a:lnTo>
                    <a:pt x="124904" y="50850"/>
                  </a:lnTo>
                  <a:lnTo>
                    <a:pt x="158762" y="50850"/>
                  </a:lnTo>
                  <a:lnTo>
                    <a:pt x="158762" y="194221"/>
                  </a:lnTo>
                  <a:lnTo>
                    <a:pt x="155365" y="214669"/>
                  </a:lnTo>
                  <a:lnTo>
                    <a:pt x="145470" y="230085"/>
                  </a:lnTo>
                  <a:lnTo>
                    <a:pt x="129525" y="239816"/>
                  </a:lnTo>
                  <a:lnTo>
                    <a:pt x="107975" y="243204"/>
                  </a:lnTo>
                  <a:lnTo>
                    <a:pt x="86420" y="239816"/>
                  </a:lnTo>
                  <a:lnTo>
                    <a:pt x="70475" y="230085"/>
                  </a:lnTo>
                  <a:lnTo>
                    <a:pt x="60583" y="214669"/>
                  </a:lnTo>
                  <a:lnTo>
                    <a:pt x="57188" y="194221"/>
                  </a:lnTo>
                  <a:lnTo>
                    <a:pt x="57188" y="194411"/>
                  </a:lnTo>
                  <a:lnTo>
                    <a:pt x="0" y="194411"/>
                  </a:lnTo>
                  <a:lnTo>
                    <a:pt x="0" y="195503"/>
                  </a:lnTo>
                  <a:lnTo>
                    <a:pt x="6380" y="231599"/>
                  </a:lnTo>
                  <a:lnTo>
                    <a:pt x="26012" y="263177"/>
                  </a:lnTo>
                  <a:lnTo>
                    <a:pt x="59632" y="285556"/>
                  </a:lnTo>
                  <a:lnTo>
                    <a:pt x="107975" y="294055"/>
                  </a:lnTo>
                  <a:lnTo>
                    <a:pt x="156318" y="285556"/>
                  </a:lnTo>
                  <a:lnTo>
                    <a:pt x="189938" y="263177"/>
                  </a:lnTo>
                  <a:lnTo>
                    <a:pt x="209570" y="231599"/>
                  </a:lnTo>
                  <a:lnTo>
                    <a:pt x="215950" y="195503"/>
                  </a:lnTo>
                  <a:lnTo>
                    <a:pt x="21595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18">
            <a:extLst>
              <a:ext uri="{FF2B5EF4-FFF2-40B4-BE49-F238E27FC236}">
                <a16:creationId xmlns:a16="http://schemas.microsoft.com/office/drawing/2014/main" id="{079D5AC9-7FAF-C141-8DF3-12A4AB29A33E}"/>
              </a:ext>
            </a:extLst>
          </p:cNvPr>
          <p:cNvSpPr/>
          <p:nvPr userDrawn="1"/>
        </p:nvSpPr>
        <p:spPr>
          <a:xfrm>
            <a:off x="7853807" y="10350918"/>
            <a:ext cx="250825" cy="57785"/>
          </a:xfrm>
          <a:custGeom>
            <a:avLst/>
            <a:gdLst/>
            <a:ahLst/>
            <a:cxnLst/>
            <a:rect l="l" t="t" r="r" b="b"/>
            <a:pathLst>
              <a:path w="250825" h="57784">
                <a:moveTo>
                  <a:pt x="50977" y="469"/>
                </a:moveTo>
                <a:lnTo>
                  <a:pt x="40144" y="469"/>
                </a:lnTo>
                <a:lnTo>
                  <a:pt x="25527" y="30911"/>
                </a:lnTo>
                <a:lnTo>
                  <a:pt x="10833" y="469"/>
                </a:lnTo>
                <a:lnTo>
                  <a:pt x="0" y="469"/>
                </a:lnTo>
                <a:lnTo>
                  <a:pt x="0" y="56756"/>
                </a:lnTo>
                <a:lnTo>
                  <a:pt x="10985" y="56756"/>
                </a:lnTo>
                <a:lnTo>
                  <a:pt x="10985" y="23952"/>
                </a:lnTo>
                <a:lnTo>
                  <a:pt x="21805" y="45300"/>
                </a:lnTo>
                <a:lnTo>
                  <a:pt x="29235" y="45300"/>
                </a:lnTo>
                <a:lnTo>
                  <a:pt x="39992" y="23952"/>
                </a:lnTo>
                <a:lnTo>
                  <a:pt x="39992" y="56756"/>
                </a:lnTo>
                <a:lnTo>
                  <a:pt x="50977" y="56756"/>
                </a:lnTo>
                <a:lnTo>
                  <a:pt x="50977" y="469"/>
                </a:lnTo>
                <a:close/>
              </a:path>
              <a:path w="250825" h="57784">
                <a:moveTo>
                  <a:pt x="109004" y="469"/>
                </a:moveTo>
                <a:lnTo>
                  <a:pt x="71932" y="469"/>
                </a:lnTo>
                <a:lnTo>
                  <a:pt x="71932" y="56756"/>
                </a:lnTo>
                <a:lnTo>
                  <a:pt x="109004" y="56756"/>
                </a:lnTo>
                <a:lnTo>
                  <a:pt x="109004" y="46951"/>
                </a:lnTo>
                <a:lnTo>
                  <a:pt x="82918" y="46951"/>
                </a:lnTo>
                <a:lnTo>
                  <a:pt x="82918" y="33274"/>
                </a:lnTo>
                <a:lnTo>
                  <a:pt x="105130" y="33274"/>
                </a:lnTo>
                <a:lnTo>
                  <a:pt x="105130" y="23482"/>
                </a:lnTo>
                <a:lnTo>
                  <a:pt x="82918" y="23482"/>
                </a:lnTo>
                <a:lnTo>
                  <a:pt x="82918" y="10274"/>
                </a:lnTo>
                <a:lnTo>
                  <a:pt x="109004" y="10274"/>
                </a:lnTo>
                <a:lnTo>
                  <a:pt x="109004" y="469"/>
                </a:lnTo>
                <a:close/>
              </a:path>
              <a:path w="250825" h="57784">
                <a:moveTo>
                  <a:pt x="141033" y="469"/>
                </a:moveTo>
                <a:lnTo>
                  <a:pt x="130048" y="469"/>
                </a:lnTo>
                <a:lnTo>
                  <a:pt x="130048" y="56769"/>
                </a:lnTo>
                <a:lnTo>
                  <a:pt x="141033" y="56769"/>
                </a:lnTo>
                <a:lnTo>
                  <a:pt x="141033" y="469"/>
                </a:lnTo>
                <a:close/>
              </a:path>
              <a:path w="250825" h="57784">
                <a:moveTo>
                  <a:pt x="190042" y="469"/>
                </a:moveTo>
                <a:lnTo>
                  <a:pt x="179057" y="469"/>
                </a:lnTo>
                <a:lnTo>
                  <a:pt x="179057" y="44259"/>
                </a:lnTo>
                <a:lnTo>
                  <a:pt x="175577" y="47434"/>
                </a:lnTo>
                <a:lnTo>
                  <a:pt x="166573" y="47434"/>
                </a:lnTo>
                <a:lnTo>
                  <a:pt x="164833" y="46075"/>
                </a:lnTo>
                <a:lnTo>
                  <a:pt x="163017" y="44259"/>
                </a:lnTo>
                <a:lnTo>
                  <a:pt x="155740" y="51460"/>
                </a:lnTo>
                <a:lnTo>
                  <a:pt x="159931" y="55638"/>
                </a:lnTo>
                <a:lnTo>
                  <a:pt x="164122" y="57226"/>
                </a:lnTo>
                <a:lnTo>
                  <a:pt x="170205" y="57226"/>
                </a:lnTo>
                <a:lnTo>
                  <a:pt x="177711" y="56007"/>
                </a:lnTo>
                <a:lnTo>
                  <a:pt x="184035" y="52400"/>
                </a:lnTo>
                <a:lnTo>
                  <a:pt x="188404" y="46469"/>
                </a:lnTo>
                <a:lnTo>
                  <a:pt x="190042" y="38265"/>
                </a:lnTo>
                <a:lnTo>
                  <a:pt x="190042" y="469"/>
                </a:lnTo>
                <a:close/>
              </a:path>
              <a:path w="250825" h="57784">
                <a:moveTo>
                  <a:pt x="250774" y="41973"/>
                </a:moveTo>
                <a:lnTo>
                  <a:pt x="250672" y="11531"/>
                </a:lnTo>
                <a:lnTo>
                  <a:pt x="248945" y="9804"/>
                </a:lnTo>
                <a:lnTo>
                  <a:pt x="241274" y="2133"/>
                </a:lnTo>
                <a:lnTo>
                  <a:pt x="239852" y="1498"/>
                </a:lnTo>
                <a:lnTo>
                  <a:pt x="239852" y="17856"/>
                </a:lnTo>
                <a:lnTo>
                  <a:pt x="239852" y="39370"/>
                </a:lnTo>
                <a:lnTo>
                  <a:pt x="239141" y="41973"/>
                </a:lnTo>
                <a:lnTo>
                  <a:pt x="235496" y="46164"/>
                </a:lnTo>
                <a:lnTo>
                  <a:pt x="233057" y="47434"/>
                </a:lnTo>
                <a:lnTo>
                  <a:pt x="227037" y="47434"/>
                </a:lnTo>
                <a:lnTo>
                  <a:pt x="224599" y="46164"/>
                </a:lnTo>
                <a:lnTo>
                  <a:pt x="222935" y="44335"/>
                </a:lnTo>
                <a:lnTo>
                  <a:pt x="220878" y="41973"/>
                </a:lnTo>
                <a:lnTo>
                  <a:pt x="220243" y="39370"/>
                </a:lnTo>
                <a:lnTo>
                  <a:pt x="220243" y="17856"/>
                </a:lnTo>
                <a:lnTo>
                  <a:pt x="220878" y="15176"/>
                </a:lnTo>
                <a:lnTo>
                  <a:pt x="222935" y="12801"/>
                </a:lnTo>
                <a:lnTo>
                  <a:pt x="224599" y="10985"/>
                </a:lnTo>
                <a:lnTo>
                  <a:pt x="227037" y="9804"/>
                </a:lnTo>
                <a:lnTo>
                  <a:pt x="233057" y="9804"/>
                </a:lnTo>
                <a:lnTo>
                  <a:pt x="235496" y="10985"/>
                </a:lnTo>
                <a:lnTo>
                  <a:pt x="239141" y="15176"/>
                </a:lnTo>
                <a:lnTo>
                  <a:pt x="239852" y="17856"/>
                </a:lnTo>
                <a:lnTo>
                  <a:pt x="239852" y="1498"/>
                </a:lnTo>
                <a:lnTo>
                  <a:pt x="236524" y="0"/>
                </a:lnTo>
                <a:lnTo>
                  <a:pt x="223570" y="0"/>
                </a:lnTo>
                <a:lnTo>
                  <a:pt x="218744" y="2133"/>
                </a:lnTo>
                <a:lnTo>
                  <a:pt x="209334" y="11531"/>
                </a:lnTo>
                <a:lnTo>
                  <a:pt x="209334" y="45681"/>
                </a:lnTo>
                <a:lnTo>
                  <a:pt x="218744" y="55092"/>
                </a:lnTo>
                <a:lnTo>
                  <a:pt x="223570" y="57226"/>
                </a:lnTo>
                <a:lnTo>
                  <a:pt x="236524" y="57226"/>
                </a:lnTo>
                <a:lnTo>
                  <a:pt x="241274" y="55092"/>
                </a:lnTo>
                <a:lnTo>
                  <a:pt x="248920" y="47434"/>
                </a:lnTo>
                <a:lnTo>
                  <a:pt x="250672" y="45681"/>
                </a:lnTo>
                <a:lnTo>
                  <a:pt x="250774" y="4197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19">
            <a:extLst>
              <a:ext uri="{FF2B5EF4-FFF2-40B4-BE49-F238E27FC236}">
                <a16:creationId xmlns:a16="http://schemas.microsoft.com/office/drawing/2014/main" id="{BC0BBFA9-A18A-7749-A4E0-A3033DF4D8B8}"/>
              </a:ext>
            </a:extLst>
          </p:cNvPr>
          <p:cNvSpPr/>
          <p:nvPr userDrawn="1"/>
        </p:nvSpPr>
        <p:spPr>
          <a:xfrm>
            <a:off x="8153908" y="10350918"/>
            <a:ext cx="517525" cy="57785"/>
          </a:xfrm>
          <a:custGeom>
            <a:avLst/>
            <a:gdLst/>
            <a:ahLst/>
            <a:cxnLst/>
            <a:rect l="l" t="t" r="r" b="b"/>
            <a:pathLst>
              <a:path w="517525" h="57784">
                <a:moveTo>
                  <a:pt x="41402" y="469"/>
                </a:moveTo>
                <a:lnTo>
                  <a:pt x="30492" y="469"/>
                </a:lnTo>
                <a:lnTo>
                  <a:pt x="30492" y="43548"/>
                </a:lnTo>
                <a:lnTo>
                  <a:pt x="26631" y="47434"/>
                </a:lnTo>
                <a:lnTo>
                  <a:pt x="14770" y="47434"/>
                </a:lnTo>
                <a:lnTo>
                  <a:pt x="10972" y="43548"/>
                </a:lnTo>
                <a:lnTo>
                  <a:pt x="10972" y="469"/>
                </a:lnTo>
                <a:lnTo>
                  <a:pt x="0" y="469"/>
                </a:lnTo>
                <a:lnTo>
                  <a:pt x="0" y="37465"/>
                </a:lnTo>
                <a:lnTo>
                  <a:pt x="1612" y="45593"/>
                </a:lnTo>
                <a:lnTo>
                  <a:pt x="6019" y="51828"/>
                </a:lnTo>
                <a:lnTo>
                  <a:pt x="12598" y="55829"/>
                </a:lnTo>
                <a:lnTo>
                  <a:pt x="20701" y="57226"/>
                </a:lnTo>
                <a:lnTo>
                  <a:pt x="28803" y="55829"/>
                </a:lnTo>
                <a:lnTo>
                  <a:pt x="35382" y="51828"/>
                </a:lnTo>
                <a:lnTo>
                  <a:pt x="39789" y="45593"/>
                </a:lnTo>
                <a:lnTo>
                  <a:pt x="41402" y="37465"/>
                </a:lnTo>
                <a:lnTo>
                  <a:pt x="41402" y="469"/>
                </a:lnTo>
                <a:close/>
              </a:path>
              <a:path w="517525" h="57784">
                <a:moveTo>
                  <a:pt x="105448" y="469"/>
                </a:moveTo>
                <a:lnTo>
                  <a:pt x="94462" y="469"/>
                </a:lnTo>
                <a:lnTo>
                  <a:pt x="94462" y="34937"/>
                </a:lnTo>
                <a:lnTo>
                  <a:pt x="72174" y="469"/>
                </a:lnTo>
                <a:lnTo>
                  <a:pt x="62369" y="469"/>
                </a:lnTo>
                <a:lnTo>
                  <a:pt x="62369" y="56756"/>
                </a:lnTo>
                <a:lnTo>
                  <a:pt x="73355" y="56756"/>
                </a:lnTo>
                <a:lnTo>
                  <a:pt x="73355" y="22212"/>
                </a:lnTo>
                <a:lnTo>
                  <a:pt x="95643" y="56756"/>
                </a:lnTo>
                <a:lnTo>
                  <a:pt x="105448" y="56756"/>
                </a:lnTo>
                <a:lnTo>
                  <a:pt x="105448" y="469"/>
                </a:lnTo>
                <a:close/>
              </a:path>
              <a:path w="517525" h="57784">
                <a:moveTo>
                  <a:pt x="137401" y="469"/>
                </a:moveTo>
                <a:lnTo>
                  <a:pt x="126415" y="469"/>
                </a:lnTo>
                <a:lnTo>
                  <a:pt x="126415" y="56769"/>
                </a:lnTo>
                <a:lnTo>
                  <a:pt x="137401" y="56769"/>
                </a:lnTo>
                <a:lnTo>
                  <a:pt x="137401" y="469"/>
                </a:lnTo>
                <a:close/>
              </a:path>
              <a:path w="517525" h="57784">
                <a:moveTo>
                  <a:pt x="199605" y="469"/>
                </a:moveTo>
                <a:lnTo>
                  <a:pt x="188137" y="469"/>
                </a:lnTo>
                <a:lnTo>
                  <a:pt x="176834" y="37147"/>
                </a:lnTo>
                <a:lnTo>
                  <a:pt x="165544" y="469"/>
                </a:lnTo>
                <a:lnTo>
                  <a:pt x="154152" y="469"/>
                </a:lnTo>
                <a:lnTo>
                  <a:pt x="172732" y="56756"/>
                </a:lnTo>
                <a:lnTo>
                  <a:pt x="180949" y="56756"/>
                </a:lnTo>
                <a:lnTo>
                  <a:pt x="199605" y="469"/>
                </a:lnTo>
                <a:close/>
              </a:path>
              <a:path w="517525" h="57784">
                <a:moveTo>
                  <a:pt x="253428" y="469"/>
                </a:moveTo>
                <a:lnTo>
                  <a:pt x="216369" y="469"/>
                </a:lnTo>
                <a:lnTo>
                  <a:pt x="216369" y="56756"/>
                </a:lnTo>
                <a:lnTo>
                  <a:pt x="253428" y="56756"/>
                </a:lnTo>
                <a:lnTo>
                  <a:pt x="253428" y="46951"/>
                </a:lnTo>
                <a:lnTo>
                  <a:pt x="227355" y="46951"/>
                </a:lnTo>
                <a:lnTo>
                  <a:pt x="227355" y="33274"/>
                </a:lnTo>
                <a:lnTo>
                  <a:pt x="249567" y="33274"/>
                </a:lnTo>
                <a:lnTo>
                  <a:pt x="249567" y="23482"/>
                </a:lnTo>
                <a:lnTo>
                  <a:pt x="227355" y="23482"/>
                </a:lnTo>
                <a:lnTo>
                  <a:pt x="227355" y="10274"/>
                </a:lnTo>
                <a:lnTo>
                  <a:pt x="253428" y="10274"/>
                </a:lnTo>
                <a:lnTo>
                  <a:pt x="253428" y="469"/>
                </a:lnTo>
                <a:close/>
              </a:path>
              <a:path w="517525" h="57784">
                <a:moveTo>
                  <a:pt x="316992" y="56756"/>
                </a:moveTo>
                <a:lnTo>
                  <a:pt x="305384" y="34315"/>
                </a:lnTo>
                <a:lnTo>
                  <a:pt x="304431" y="32486"/>
                </a:lnTo>
                <a:lnTo>
                  <a:pt x="309880" y="30518"/>
                </a:lnTo>
                <a:lnTo>
                  <a:pt x="314706" y="25615"/>
                </a:lnTo>
                <a:lnTo>
                  <a:pt x="314706" y="25146"/>
                </a:lnTo>
                <a:lnTo>
                  <a:pt x="314706" y="10274"/>
                </a:lnTo>
                <a:lnTo>
                  <a:pt x="314706" y="8305"/>
                </a:lnTo>
                <a:lnTo>
                  <a:pt x="307898" y="482"/>
                </a:lnTo>
                <a:lnTo>
                  <a:pt x="303720" y="482"/>
                </a:lnTo>
                <a:lnTo>
                  <a:pt x="303720" y="13360"/>
                </a:lnTo>
                <a:lnTo>
                  <a:pt x="303720" y="22059"/>
                </a:lnTo>
                <a:lnTo>
                  <a:pt x="300558" y="25146"/>
                </a:lnTo>
                <a:lnTo>
                  <a:pt x="285381" y="25146"/>
                </a:lnTo>
                <a:lnTo>
                  <a:pt x="285381" y="10274"/>
                </a:lnTo>
                <a:lnTo>
                  <a:pt x="300558" y="10274"/>
                </a:lnTo>
                <a:lnTo>
                  <a:pt x="303720" y="13360"/>
                </a:lnTo>
                <a:lnTo>
                  <a:pt x="303720" y="482"/>
                </a:lnTo>
                <a:lnTo>
                  <a:pt x="274396" y="482"/>
                </a:lnTo>
                <a:lnTo>
                  <a:pt x="274396" y="56756"/>
                </a:lnTo>
                <a:lnTo>
                  <a:pt x="285381" y="56756"/>
                </a:lnTo>
                <a:lnTo>
                  <a:pt x="285381" y="34315"/>
                </a:lnTo>
                <a:lnTo>
                  <a:pt x="293281" y="34315"/>
                </a:lnTo>
                <a:lnTo>
                  <a:pt x="304266" y="56756"/>
                </a:lnTo>
                <a:lnTo>
                  <a:pt x="316992" y="56756"/>
                </a:lnTo>
                <a:close/>
              </a:path>
              <a:path w="517525" h="57784">
                <a:moveTo>
                  <a:pt x="372973" y="35102"/>
                </a:moveTo>
                <a:lnTo>
                  <a:pt x="371627" y="31051"/>
                </a:lnTo>
                <a:lnTo>
                  <a:pt x="366166" y="25920"/>
                </a:lnTo>
                <a:lnTo>
                  <a:pt x="363016" y="24587"/>
                </a:lnTo>
                <a:lnTo>
                  <a:pt x="348792" y="22529"/>
                </a:lnTo>
                <a:lnTo>
                  <a:pt x="347129" y="21742"/>
                </a:lnTo>
                <a:lnTo>
                  <a:pt x="344830" y="19608"/>
                </a:lnTo>
                <a:lnTo>
                  <a:pt x="344436" y="18186"/>
                </a:lnTo>
                <a:lnTo>
                  <a:pt x="344436" y="12801"/>
                </a:lnTo>
                <a:lnTo>
                  <a:pt x="347205" y="9563"/>
                </a:lnTo>
                <a:lnTo>
                  <a:pt x="356768" y="9563"/>
                </a:lnTo>
                <a:lnTo>
                  <a:pt x="361111" y="10045"/>
                </a:lnTo>
                <a:lnTo>
                  <a:pt x="364591" y="13436"/>
                </a:lnTo>
                <a:lnTo>
                  <a:pt x="371551" y="6565"/>
                </a:lnTo>
                <a:lnTo>
                  <a:pt x="366725" y="1905"/>
                </a:lnTo>
                <a:lnTo>
                  <a:pt x="361111" y="0"/>
                </a:lnTo>
                <a:lnTo>
                  <a:pt x="353377" y="0"/>
                </a:lnTo>
                <a:lnTo>
                  <a:pt x="345186" y="1257"/>
                </a:lnTo>
                <a:lnTo>
                  <a:pt x="339013" y="4775"/>
                </a:lnTo>
                <a:lnTo>
                  <a:pt x="335127" y="10185"/>
                </a:lnTo>
                <a:lnTo>
                  <a:pt x="333768" y="17081"/>
                </a:lnTo>
                <a:lnTo>
                  <a:pt x="333768" y="21818"/>
                </a:lnTo>
                <a:lnTo>
                  <a:pt x="335114" y="25527"/>
                </a:lnTo>
                <a:lnTo>
                  <a:pt x="340334" y="30581"/>
                </a:lnTo>
                <a:lnTo>
                  <a:pt x="343725" y="32092"/>
                </a:lnTo>
                <a:lnTo>
                  <a:pt x="358267" y="34213"/>
                </a:lnTo>
                <a:lnTo>
                  <a:pt x="359371" y="34709"/>
                </a:lnTo>
                <a:lnTo>
                  <a:pt x="361670" y="36906"/>
                </a:lnTo>
                <a:lnTo>
                  <a:pt x="362216" y="38481"/>
                </a:lnTo>
                <a:lnTo>
                  <a:pt x="362216" y="44894"/>
                </a:lnTo>
                <a:lnTo>
                  <a:pt x="358736" y="47434"/>
                </a:lnTo>
                <a:lnTo>
                  <a:pt x="347052" y="47434"/>
                </a:lnTo>
                <a:lnTo>
                  <a:pt x="342226" y="46240"/>
                </a:lnTo>
                <a:lnTo>
                  <a:pt x="338670" y="42672"/>
                </a:lnTo>
                <a:lnTo>
                  <a:pt x="331558" y="49796"/>
                </a:lnTo>
                <a:lnTo>
                  <a:pt x="337083" y="55397"/>
                </a:lnTo>
                <a:lnTo>
                  <a:pt x="343573" y="57226"/>
                </a:lnTo>
                <a:lnTo>
                  <a:pt x="352107" y="57226"/>
                </a:lnTo>
                <a:lnTo>
                  <a:pt x="360375" y="56095"/>
                </a:lnTo>
                <a:lnTo>
                  <a:pt x="366991" y="52781"/>
                </a:lnTo>
                <a:lnTo>
                  <a:pt x="371386" y="47421"/>
                </a:lnTo>
                <a:lnTo>
                  <a:pt x="372973" y="40144"/>
                </a:lnTo>
                <a:lnTo>
                  <a:pt x="372973" y="35102"/>
                </a:lnTo>
                <a:close/>
              </a:path>
              <a:path w="517525" h="57784">
                <a:moveTo>
                  <a:pt x="404964" y="469"/>
                </a:moveTo>
                <a:lnTo>
                  <a:pt x="393979" y="469"/>
                </a:lnTo>
                <a:lnTo>
                  <a:pt x="393979" y="56769"/>
                </a:lnTo>
                <a:lnTo>
                  <a:pt x="404964" y="56769"/>
                </a:lnTo>
                <a:lnTo>
                  <a:pt x="404964" y="469"/>
                </a:lnTo>
                <a:close/>
              </a:path>
              <a:path w="517525" h="57784">
                <a:moveTo>
                  <a:pt x="462114" y="482"/>
                </a:moveTo>
                <a:lnTo>
                  <a:pt x="421728" y="482"/>
                </a:lnTo>
                <a:lnTo>
                  <a:pt x="421728" y="10274"/>
                </a:lnTo>
                <a:lnTo>
                  <a:pt x="436435" y="10274"/>
                </a:lnTo>
                <a:lnTo>
                  <a:pt x="436435" y="56756"/>
                </a:lnTo>
                <a:lnTo>
                  <a:pt x="447421" y="56756"/>
                </a:lnTo>
                <a:lnTo>
                  <a:pt x="447421" y="10274"/>
                </a:lnTo>
                <a:lnTo>
                  <a:pt x="462114" y="10274"/>
                </a:lnTo>
                <a:lnTo>
                  <a:pt x="462114" y="482"/>
                </a:lnTo>
                <a:close/>
              </a:path>
              <a:path w="517525" h="57784">
                <a:moveTo>
                  <a:pt x="517334" y="482"/>
                </a:moveTo>
                <a:lnTo>
                  <a:pt x="505396" y="482"/>
                </a:lnTo>
                <a:lnTo>
                  <a:pt x="495046" y="23164"/>
                </a:lnTo>
                <a:lnTo>
                  <a:pt x="484530" y="482"/>
                </a:lnTo>
                <a:lnTo>
                  <a:pt x="472592" y="482"/>
                </a:lnTo>
                <a:lnTo>
                  <a:pt x="489508" y="33680"/>
                </a:lnTo>
                <a:lnTo>
                  <a:pt x="489508" y="56756"/>
                </a:lnTo>
                <a:lnTo>
                  <a:pt x="500418" y="56756"/>
                </a:lnTo>
                <a:lnTo>
                  <a:pt x="500418" y="33680"/>
                </a:lnTo>
                <a:lnTo>
                  <a:pt x="517334" y="48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20">
            <a:extLst>
              <a:ext uri="{FF2B5EF4-FFF2-40B4-BE49-F238E27FC236}">
                <a16:creationId xmlns:a16="http://schemas.microsoft.com/office/drawing/2014/main" id="{5BA4E066-0EE8-9B49-9CBE-EC772A8EF309}"/>
              </a:ext>
            </a:extLst>
          </p:cNvPr>
          <p:cNvSpPr/>
          <p:nvPr userDrawn="1"/>
        </p:nvSpPr>
        <p:spPr>
          <a:xfrm>
            <a:off x="8720480" y="10350918"/>
            <a:ext cx="476250" cy="57785"/>
          </a:xfrm>
          <a:custGeom>
            <a:avLst/>
            <a:gdLst/>
            <a:ahLst/>
            <a:cxnLst/>
            <a:rect l="l" t="t" r="r" b="b"/>
            <a:pathLst>
              <a:path w="476250" h="57784">
                <a:moveTo>
                  <a:pt x="21729" y="469"/>
                </a:moveTo>
                <a:lnTo>
                  <a:pt x="11455" y="469"/>
                </a:lnTo>
                <a:lnTo>
                  <a:pt x="0" y="10439"/>
                </a:lnTo>
                <a:lnTo>
                  <a:pt x="0" y="21501"/>
                </a:lnTo>
                <a:lnTo>
                  <a:pt x="11455" y="11531"/>
                </a:lnTo>
                <a:lnTo>
                  <a:pt x="11455" y="56756"/>
                </a:lnTo>
                <a:lnTo>
                  <a:pt x="21729" y="56756"/>
                </a:lnTo>
                <a:lnTo>
                  <a:pt x="21729" y="469"/>
                </a:lnTo>
                <a:close/>
              </a:path>
              <a:path w="476250" h="57784">
                <a:moveTo>
                  <a:pt x="77825" y="6261"/>
                </a:moveTo>
                <a:lnTo>
                  <a:pt x="70231" y="0"/>
                </a:lnTo>
                <a:lnTo>
                  <a:pt x="67551" y="0"/>
                </a:lnTo>
                <a:lnTo>
                  <a:pt x="67551" y="12255"/>
                </a:lnTo>
                <a:lnTo>
                  <a:pt x="67551" y="22694"/>
                </a:lnTo>
                <a:lnTo>
                  <a:pt x="64465" y="25692"/>
                </a:lnTo>
                <a:lnTo>
                  <a:pt x="55930" y="25692"/>
                </a:lnTo>
                <a:lnTo>
                  <a:pt x="53086" y="22529"/>
                </a:lnTo>
                <a:lnTo>
                  <a:pt x="53009" y="12255"/>
                </a:lnTo>
                <a:lnTo>
                  <a:pt x="56083" y="9258"/>
                </a:lnTo>
                <a:lnTo>
                  <a:pt x="64465" y="9258"/>
                </a:lnTo>
                <a:lnTo>
                  <a:pt x="67551" y="12255"/>
                </a:lnTo>
                <a:lnTo>
                  <a:pt x="67551" y="0"/>
                </a:lnTo>
                <a:lnTo>
                  <a:pt x="50317" y="0"/>
                </a:lnTo>
                <a:lnTo>
                  <a:pt x="42735" y="6489"/>
                </a:lnTo>
                <a:lnTo>
                  <a:pt x="42735" y="27990"/>
                </a:lnTo>
                <a:lnTo>
                  <a:pt x="49999" y="34226"/>
                </a:lnTo>
                <a:lnTo>
                  <a:pt x="58940" y="34226"/>
                </a:lnTo>
                <a:lnTo>
                  <a:pt x="60439" y="34074"/>
                </a:lnTo>
                <a:lnTo>
                  <a:pt x="61785" y="33515"/>
                </a:lnTo>
                <a:lnTo>
                  <a:pt x="50076" y="56756"/>
                </a:lnTo>
                <a:lnTo>
                  <a:pt x="61226" y="56756"/>
                </a:lnTo>
                <a:lnTo>
                  <a:pt x="72631" y="33515"/>
                </a:lnTo>
                <a:lnTo>
                  <a:pt x="75692" y="27279"/>
                </a:lnTo>
                <a:lnTo>
                  <a:pt x="76403" y="25692"/>
                </a:lnTo>
                <a:lnTo>
                  <a:pt x="77749" y="22694"/>
                </a:lnTo>
                <a:lnTo>
                  <a:pt x="77825" y="9258"/>
                </a:lnTo>
                <a:lnTo>
                  <a:pt x="77825" y="6261"/>
                </a:lnTo>
                <a:close/>
              </a:path>
              <a:path w="476250" h="57784">
                <a:moveTo>
                  <a:pt x="126707" y="6248"/>
                </a:moveTo>
                <a:lnTo>
                  <a:pt x="119595" y="0"/>
                </a:lnTo>
                <a:lnTo>
                  <a:pt x="99999" y="0"/>
                </a:lnTo>
                <a:lnTo>
                  <a:pt x="92494" y="6172"/>
                </a:lnTo>
                <a:lnTo>
                  <a:pt x="92494" y="16446"/>
                </a:lnTo>
                <a:lnTo>
                  <a:pt x="102768" y="16446"/>
                </a:lnTo>
                <a:lnTo>
                  <a:pt x="102768" y="10985"/>
                </a:lnTo>
                <a:lnTo>
                  <a:pt x="106248" y="9258"/>
                </a:lnTo>
                <a:lnTo>
                  <a:pt x="113982" y="9258"/>
                </a:lnTo>
                <a:lnTo>
                  <a:pt x="116446" y="12090"/>
                </a:lnTo>
                <a:lnTo>
                  <a:pt x="116446" y="18897"/>
                </a:lnTo>
                <a:lnTo>
                  <a:pt x="115570" y="20624"/>
                </a:lnTo>
                <a:lnTo>
                  <a:pt x="92494" y="47498"/>
                </a:lnTo>
                <a:lnTo>
                  <a:pt x="92494" y="56756"/>
                </a:lnTo>
                <a:lnTo>
                  <a:pt x="126707" y="56756"/>
                </a:lnTo>
                <a:lnTo>
                  <a:pt x="126707" y="47498"/>
                </a:lnTo>
                <a:lnTo>
                  <a:pt x="104978" y="47498"/>
                </a:lnTo>
                <a:lnTo>
                  <a:pt x="124574" y="24739"/>
                </a:lnTo>
                <a:lnTo>
                  <a:pt x="126707" y="21818"/>
                </a:lnTo>
                <a:lnTo>
                  <a:pt x="126707" y="6248"/>
                </a:lnTo>
                <a:close/>
              </a:path>
              <a:path w="476250" h="57784">
                <a:moveTo>
                  <a:pt x="176491" y="29248"/>
                </a:moveTo>
                <a:lnTo>
                  <a:pt x="170129" y="23723"/>
                </a:lnTo>
                <a:lnTo>
                  <a:pt x="169303" y="23012"/>
                </a:lnTo>
                <a:lnTo>
                  <a:pt x="166217" y="23012"/>
                </a:lnTo>
                <a:lnTo>
                  <a:pt x="166217" y="44983"/>
                </a:lnTo>
                <a:lnTo>
                  <a:pt x="163144" y="47980"/>
                </a:lnTo>
                <a:lnTo>
                  <a:pt x="154762" y="47980"/>
                </a:lnTo>
                <a:lnTo>
                  <a:pt x="151676" y="44983"/>
                </a:lnTo>
                <a:lnTo>
                  <a:pt x="151676" y="34544"/>
                </a:lnTo>
                <a:lnTo>
                  <a:pt x="154762" y="31546"/>
                </a:lnTo>
                <a:lnTo>
                  <a:pt x="163296" y="31546"/>
                </a:lnTo>
                <a:lnTo>
                  <a:pt x="166154" y="34709"/>
                </a:lnTo>
                <a:lnTo>
                  <a:pt x="166217" y="44983"/>
                </a:lnTo>
                <a:lnTo>
                  <a:pt x="166217" y="23012"/>
                </a:lnTo>
                <a:lnTo>
                  <a:pt x="160375" y="23012"/>
                </a:lnTo>
                <a:lnTo>
                  <a:pt x="158877" y="23164"/>
                </a:lnTo>
                <a:lnTo>
                  <a:pt x="157530" y="23723"/>
                </a:lnTo>
                <a:lnTo>
                  <a:pt x="169227" y="482"/>
                </a:lnTo>
                <a:lnTo>
                  <a:pt x="158000" y="482"/>
                </a:lnTo>
                <a:lnTo>
                  <a:pt x="146151" y="24828"/>
                </a:lnTo>
                <a:lnTo>
                  <a:pt x="143611" y="29959"/>
                </a:lnTo>
                <a:lnTo>
                  <a:pt x="141490" y="34544"/>
                </a:lnTo>
                <a:lnTo>
                  <a:pt x="141414" y="50977"/>
                </a:lnTo>
                <a:lnTo>
                  <a:pt x="148996" y="57226"/>
                </a:lnTo>
                <a:lnTo>
                  <a:pt x="168910" y="57226"/>
                </a:lnTo>
                <a:lnTo>
                  <a:pt x="176491" y="50749"/>
                </a:lnTo>
                <a:lnTo>
                  <a:pt x="176491" y="47980"/>
                </a:lnTo>
                <a:lnTo>
                  <a:pt x="176491" y="31546"/>
                </a:lnTo>
                <a:lnTo>
                  <a:pt x="176491" y="29248"/>
                </a:lnTo>
                <a:close/>
              </a:path>
              <a:path w="476250" h="57784">
                <a:moveTo>
                  <a:pt x="265328" y="56756"/>
                </a:moveTo>
                <a:lnTo>
                  <a:pt x="245770" y="37198"/>
                </a:lnTo>
                <a:lnTo>
                  <a:pt x="236169" y="37198"/>
                </a:lnTo>
                <a:lnTo>
                  <a:pt x="248526" y="49568"/>
                </a:lnTo>
                <a:lnTo>
                  <a:pt x="201295" y="49568"/>
                </a:lnTo>
                <a:lnTo>
                  <a:pt x="201295" y="56756"/>
                </a:lnTo>
                <a:lnTo>
                  <a:pt x="265328" y="56756"/>
                </a:lnTo>
                <a:close/>
              </a:path>
              <a:path w="476250" h="57784">
                <a:moveTo>
                  <a:pt x="323596" y="6248"/>
                </a:moveTo>
                <a:lnTo>
                  <a:pt x="316471" y="0"/>
                </a:lnTo>
                <a:lnTo>
                  <a:pt x="296875" y="0"/>
                </a:lnTo>
                <a:lnTo>
                  <a:pt x="289369" y="6172"/>
                </a:lnTo>
                <a:lnTo>
                  <a:pt x="289369" y="16446"/>
                </a:lnTo>
                <a:lnTo>
                  <a:pt x="299643" y="16446"/>
                </a:lnTo>
                <a:lnTo>
                  <a:pt x="299643" y="10985"/>
                </a:lnTo>
                <a:lnTo>
                  <a:pt x="303123" y="9258"/>
                </a:lnTo>
                <a:lnTo>
                  <a:pt x="310857" y="9258"/>
                </a:lnTo>
                <a:lnTo>
                  <a:pt x="313321" y="12090"/>
                </a:lnTo>
                <a:lnTo>
                  <a:pt x="313321" y="18897"/>
                </a:lnTo>
                <a:lnTo>
                  <a:pt x="312445" y="20624"/>
                </a:lnTo>
                <a:lnTo>
                  <a:pt x="289369" y="47498"/>
                </a:lnTo>
                <a:lnTo>
                  <a:pt x="289369" y="56756"/>
                </a:lnTo>
                <a:lnTo>
                  <a:pt x="323596" y="56756"/>
                </a:lnTo>
                <a:lnTo>
                  <a:pt x="323596" y="47498"/>
                </a:lnTo>
                <a:lnTo>
                  <a:pt x="301853" y="47498"/>
                </a:lnTo>
                <a:lnTo>
                  <a:pt x="321449" y="24739"/>
                </a:lnTo>
                <a:lnTo>
                  <a:pt x="323596" y="21818"/>
                </a:lnTo>
                <a:lnTo>
                  <a:pt x="323596" y="6248"/>
                </a:lnTo>
                <a:close/>
              </a:path>
              <a:path w="476250" h="57784">
                <a:moveTo>
                  <a:pt x="374738" y="6019"/>
                </a:moveTo>
                <a:lnTo>
                  <a:pt x="366839" y="12"/>
                </a:lnTo>
                <a:lnTo>
                  <a:pt x="364464" y="12"/>
                </a:lnTo>
                <a:lnTo>
                  <a:pt x="364464" y="12192"/>
                </a:lnTo>
                <a:lnTo>
                  <a:pt x="364464" y="45148"/>
                </a:lnTo>
                <a:lnTo>
                  <a:pt x="361784" y="47980"/>
                </a:lnTo>
                <a:lnTo>
                  <a:pt x="353555" y="47980"/>
                </a:lnTo>
                <a:lnTo>
                  <a:pt x="350786" y="45148"/>
                </a:lnTo>
                <a:lnTo>
                  <a:pt x="350786" y="12192"/>
                </a:lnTo>
                <a:lnTo>
                  <a:pt x="353555" y="9258"/>
                </a:lnTo>
                <a:lnTo>
                  <a:pt x="361784" y="9258"/>
                </a:lnTo>
                <a:lnTo>
                  <a:pt x="364464" y="12192"/>
                </a:lnTo>
                <a:lnTo>
                  <a:pt x="364464" y="12"/>
                </a:lnTo>
                <a:lnTo>
                  <a:pt x="348500" y="12"/>
                </a:lnTo>
                <a:lnTo>
                  <a:pt x="340512" y="6019"/>
                </a:lnTo>
                <a:lnTo>
                  <a:pt x="340512" y="51231"/>
                </a:lnTo>
                <a:lnTo>
                  <a:pt x="348500" y="57238"/>
                </a:lnTo>
                <a:lnTo>
                  <a:pt x="366839" y="57238"/>
                </a:lnTo>
                <a:lnTo>
                  <a:pt x="374738" y="51231"/>
                </a:lnTo>
                <a:lnTo>
                  <a:pt x="374738" y="47980"/>
                </a:lnTo>
                <a:lnTo>
                  <a:pt x="374738" y="9258"/>
                </a:lnTo>
                <a:lnTo>
                  <a:pt x="374738" y="6019"/>
                </a:lnTo>
                <a:close/>
              </a:path>
              <a:path w="476250" h="57784">
                <a:moveTo>
                  <a:pt x="425894" y="6248"/>
                </a:moveTo>
                <a:lnTo>
                  <a:pt x="418782" y="0"/>
                </a:lnTo>
                <a:lnTo>
                  <a:pt x="399173" y="0"/>
                </a:lnTo>
                <a:lnTo>
                  <a:pt x="391668" y="6172"/>
                </a:lnTo>
                <a:lnTo>
                  <a:pt x="391668" y="16446"/>
                </a:lnTo>
                <a:lnTo>
                  <a:pt x="401955" y="16446"/>
                </a:lnTo>
                <a:lnTo>
                  <a:pt x="401955" y="10985"/>
                </a:lnTo>
                <a:lnTo>
                  <a:pt x="405422" y="9258"/>
                </a:lnTo>
                <a:lnTo>
                  <a:pt x="413169" y="9258"/>
                </a:lnTo>
                <a:lnTo>
                  <a:pt x="415620" y="12090"/>
                </a:lnTo>
                <a:lnTo>
                  <a:pt x="415620" y="18897"/>
                </a:lnTo>
                <a:lnTo>
                  <a:pt x="414743" y="20624"/>
                </a:lnTo>
                <a:lnTo>
                  <a:pt x="391668" y="47498"/>
                </a:lnTo>
                <a:lnTo>
                  <a:pt x="391668" y="56756"/>
                </a:lnTo>
                <a:lnTo>
                  <a:pt x="425894" y="56756"/>
                </a:lnTo>
                <a:lnTo>
                  <a:pt x="425894" y="47498"/>
                </a:lnTo>
                <a:lnTo>
                  <a:pt x="404152" y="47498"/>
                </a:lnTo>
                <a:lnTo>
                  <a:pt x="423760" y="24739"/>
                </a:lnTo>
                <a:lnTo>
                  <a:pt x="425894" y="21818"/>
                </a:lnTo>
                <a:lnTo>
                  <a:pt x="425894" y="6248"/>
                </a:lnTo>
                <a:close/>
              </a:path>
              <a:path w="476250" h="57784">
                <a:moveTo>
                  <a:pt x="475678" y="29248"/>
                </a:moveTo>
                <a:lnTo>
                  <a:pt x="469303" y="23723"/>
                </a:lnTo>
                <a:lnTo>
                  <a:pt x="468490" y="23012"/>
                </a:lnTo>
                <a:lnTo>
                  <a:pt x="465404" y="23012"/>
                </a:lnTo>
                <a:lnTo>
                  <a:pt x="465404" y="44983"/>
                </a:lnTo>
                <a:lnTo>
                  <a:pt x="462330" y="47980"/>
                </a:lnTo>
                <a:lnTo>
                  <a:pt x="453948" y="47980"/>
                </a:lnTo>
                <a:lnTo>
                  <a:pt x="450862" y="44983"/>
                </a:lnTo>
                <a:lnTo>
                  <a:pt x="450862" y="34544"/>
                </a:lnTo>
                <a:lnTo>
                  <a:pt x="453948" y="31546"/>
                </a:lnTo>
                <a:lnTo>
                  <a:pt x="462483" y="31546"/>
                </a:lnTo>
                <a:lnTo>
                  <a:pt x="465328" y="34709"/>
                </a:lnTo>
                <a:lnTo>
                  <a:pt x="465404" y="44983"/>
                </a:lnTo>
                <a:lnTo>
                  <a:pt x="465404" y="23012"/>
                </a:lnTo>
                <a:lnTo>
                  <a:pt x="459562" y="23012"/>
                </a:lnTo>
                <a:lnTo>
                  <a:pt x="458063" y="23164"/>
                </a:lnTo>
                <a:lnTo>
                  <a:pt x="456717" y="23723"/>
                </a:lnTo>
                <a:lnTo>
                  <a:pt x="468414" y="482"/>
                </a:lnTo>
                <a:lnTo>
                  <a:pt x="457187" y="482"/>
                </a:lnTo>
                <a:lnTo>
                  <a:pt x="445338" y="24828"/>
                </a:lnTo>
                <a:lnTo>
                  <a:pt x="442798" y="29959"/>
                </a:lnTo>
                <a:lnTo>
                  <a:pt x="440664" y="34544"/>
                </a:lnTo>
                <a:lnTo>
                  <a:pt x="440588" y="50977"/>
                </a:lnTo>
                <a:lnTo>
                  <a:pt x="448183" y="57226"/>
                </a:lnTo>
                <a:lnTo>
                  <a:pt x="468096" y="57226"/>
                </a:lnTo>
                <a:lnTo>
                  <a:pt x="475678" y="50749"/>
                </a:lnTo>
                <a:lnTo>
                  <a:pt x="475678" y="47980"/>
                </a:lnTo>
                <a:lnTo>
                  <a:pt x="475678" y="31546"/>
                </a:lnTo>
                <a:lnTo>
                  <a:pt x="475678" y="2924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1213" y="99726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bg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16</cp:revision>
  <dcterms:created xsi:type="dcterms:W3CDTF">2022-02-10T01:03:39Z</dcterms:created>
  <dcterms:modified xsi:type="dcterms:W3CDTF">2022-02-14T01:55:44Z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