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21C9AC1D-D692-1A45-BA0C-D895E1B6F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3732" y="8987377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object 2">
            <a:extLst>
              <a:ext uri="{FF2B5EF4-FFF2-40B4-BE49-F238E27FC236}">
                <a16:creationId xmlns:a16="http://schemas.microsoft.com/office/drawing/2014/main" id="{309944BA-7850-A444-9763-C217F1F6CD7A}"/>
              </a:ext>
            </a:extLst>
          </p:cNvPr>
          <p:cNvSpPr/>
          <p:nvPr userDrawn="1"/>
        </p:nvSpPr>
        <p:spPr>
          <a:xfrm>
            <a:off x="11602160" y="9205824"/>
            <a:ext cx="466090" cy="514350"/>
          </a:xfrm>
          <a:custGeom>
            <a:avLst/>
            <a:gdLst/>
            <a:ahLst/>
            <a:cxnLst/>
            <a:rect l="l" t="t" r="r" b="b"/>
            <a:pathLst>
              <a:path w="466090" h="514350">
                <a:moveTo>
                  <a:pt x="465937" y="0"/>
                </a:moveTo>
                <a:lnTo>
                  <a:pt x="366979" y="0"/>
                </a:lnTo>
                <a:lnTo>
                  <a:pt x="233337" y="278117"/>
                </a:lnTo>
                <a:lnTo>
                  <a:pt x="98958" y="0"/>
                </a:lnTo>
                <a:lnTo>
                  <a:pt x="0" y="0"/>
                </a:lnTo>
                <a:lnTo>
                  <a:pt x="0" y="514349"/>
                </a:lnTo>
                <a:lnTo>
                  <a:pt x="100406" y="514349"/>
                </a:lnTo>
                <a:lnTo>
                  <a:pt x="100406" y="214566"/>
                </a:lnTo>
                <a:lnTo>
                  <a:pt x="199377" y="409613"/>
                </a:lnTo>
                <a:lnTo>
                  <a:pt x="267284" y="409613"/>
                </a:lnTo>
                <a:lnTo>
                  <a:pt x="365531" y="214566"/>
                </a:lnTo>
                <a:lnTo>
                  <a:pt x="365531" y="514349"/>
                </a:lnTo>
                <a:lnTo>
                  <a:pt x="465937" y="514349"/>
                </a:lnTo>
                <a:lnTo>
                  <a:pt x="46593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3">
            <a:extLst>
              <a:ext uri="{FF2B5EF4-FFF2-40B4-BE49-F238E27FC236}">
                <a16:creationId xmlns:a16="http://schemas.microsoft.com/office/drawing/2014/main" id="{A0E20217-D4B2-4548-A4F3-6D905AB1D338}"/>
              </a:ext>
            </a:extLst>
          </p:cNvPr>
          <p:cNvSpPr/>
          <p:nvPr userDrawn="1"/>
        </p:nvSpPr>
        <p:spPr>
          <a:xfrm>
            <a:off x="12188000" y="9205835"/>
            <a:ext cx="339090" cy="514350"/>
          </a:xfrm>
          <a:custGeom>
            <a:avLst/>
            <a:gdLst/>
            <a:ahLst/>
            <a:cxnLst/>
            <a:rect l="l" t="t" r="r" b="b"/>
            <a:pathLst>
              <a:path w="339090" h="514350">
                <a:moveTo>
                  <a:pt x="338797" y="0"/>
                </a:moveTo>
                <a:lnTo>
                  <a:pt x="0" y="0"/>
                </a:lnTo>
                <a:lnTo>
                  <a:pt x="0" y="90170"/>
                </a:lnTo>
                <a:lnTo>
                  <a:pt x="0" y="210820"/>
                </a:lnTo>
                <a:lnTo>
                  <a:pt x="0" y="299720"/>
                </a:lnTo>
                <a:lnTo>
                  <a:pt x="0" y="424180"/>
                </a:lnTo>
                <a:lnTo>
                  <a:pt x="0" y="514350"/>
                </a:lnTo>
                <a:lnTo>
                  <a:pt x="338797" y="514350"/>
                </a:lnTo>
                <a:lnTo>
                  <a:pt x="338797" y="424180"/>
                </a:lnTo>
                <a:lnTo>
                  <a:pt x="100406" y="424180"/>
                </a:lnTo>
                <a:lnTo>
                  <a:pt x="100406" y="299720"/>
                </a:lnTo>
                <a:lnTo>
                  <a:pt x="303403" y="299720"/>
                </a:lnTo>
                <a:lnTo>
                  <a:pt x="303403" y="210820"/>
                </a:lnTo>
                <a:lnTo>
                  <a:pt x="100406" y="210820"/>
                </a:lnTo>
                <a:lnTo>
                  <a:pt x="100406" y="90170"/>
                </a:lnTo>
                <a:lnTo>
                  <a:pt x="338797" y="90170"/>
                </a:lnTo>
                <a:lnTo>
                  <a:pt x="3387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4">
            <a:extLst>
              <a:ext uri="{FF2B5EF4-FFF2-40B4-BE49-F238E27FC236}">
                <a16:creationId xmlns:a16="http://schemas.microsoft.com/office/drawing/2014/main" id="{4099EFF1-DD5D-4548-890B-4988084975E4}"/>
              </a:ext>
            </a:extLst>
          </p:cNvPr>
          <p:cNvSpPr/>
          <p:nvPr userDrawn="1"/>
        </p:nvSpPr>
        <p:spPr>
          <a:xfrm>
            <a:off x="12634048" y="9205823"/>
            <a:ext cx="100965" cy="514350"/>
          </a:xfrm>
          <a:custGeom>
            <a:avLst/>
            <a:gdLst/>
            <a:ahLst/>
            <a:cxnLst/>
            <a:rect l="l" t="t" r="r" b="b"/>
            <a:pathLst>
              <a:path w="100965" h="514350">
                <a:moveTo>
                  <a:pt x="100406" y="0"/>
                </a:moveTo>
                <a:lnTo>
                  <a:pt x="0" y="0"/>
                </a:lnTo>
                <a:lnTo>
                  <a:pt x="0" y="514349"/>
                </a:lnTo>
                <a:lnTo>
                  <a:pt x="100406" y="514349"/>
                </a:lnTo>
                <a:lnTo>
                  <a:pt x="10040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9" name="object 5">
            <a:extLst>
              <a:ext uri="{FF2B5EF4-FFF2-40B4-BE49-F238E27FC236}">
                <a16:creationId xmlns:a16="http://schemas.microsoft.com/office/drawing/2014/main" id="{65F1E8D3-6956-924C-B1A0-D94732DED9D4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3745311" y="9529001"/>
            <a:ext cx="64300" cy="191173"/>
          </a:xfrm>
          <a:prstGeom prst="rect">
            <a:avLst/>
          </a:prstGeom>
        </p:spPr>
      </p:pic>
      <p:sp>
        <p:nvSpPr>
          <p:cNvPr id="110" name="object 6">
            <a:extLst>
              <a:ext uri="{FF2B5EF4-FFF2-40B4-BE49-F238E27FC236}">
                <a16:creationId xmlns:a16="http://schemas.microsoft.com/office/drawing/2014/main" id="{85E15F5C-EF4A-4742-A3D3-1941B842B739}"/>
              </a:ext>
            </a:extLst>
          </p:cNvPr>
          <p:cNvSpPr/>
          <p:nvPr userDrawn="1"/>
        </p:nvSpPr>
        <p:spPr>
          <a:xfrm>
            <a:off x="13316108" y="9201241"/>
            <a:ext cx="381000" cy="523875"/>
          </a:xfrm>
          <a:custGeom>
            <a:avLst/>
            <a:gdLst/>
            <a:ahLst/>
            <a:cxnLst/>
            <a:rect l="l" t="t" r="r" b="b"/>
            <a:pathLst>
              <a:path w="381000" h="523875">
                <a:moveTo>
                  <a:pt x="190449" y="0"/>
                </a:moveTo>
                <a:lnTo>
                  <a:pt x="130661" y="6869"/>
                </a:lnTo>
                <a:lnTo>
                  <a:pt x="82602" y="25844"/>
                </a:lnTo>
                <a:lnTo>
                  <a:pt x="45889" y="54478"/>
                </a:lnTo>
                <a:lnTo>
                  <a:pt x="20140" y="90322"/>
                </a:lnTo>
                <a:lnTo>
                  <a:pt x="4971" y="130929"/>
                </a:lnTo>
                <a:lnTo>
                  <a:pt x="0" y="173850"/>
                </a:lnTo>
                <a:lnTo>
                  <a:pt x="0" y="349402"/>
                </a:lnTo>
                <a:lnTo>
                  <a:pt x="4971" y="392328"/>
                </a:lnTo>
                <a:lnTo>
                  <a:pt x="20140" y="432939"/>
                </a:lnTo>
                <a:lnTo>
                  <a:pt x="45889" y="468785"/>
                </a:lnTo>
                <a:lnTo>
                  <a:pt x="82602" y="497420"/>
                </a:lnTo>
                <a:lnTo>
                  <a:pt x="130661" y="516396"/>
                </a:lnTo>
                <a:lnTo>
                  <a:pt x="190449" y="523265"/>
                </a:lnTo>
                <a:lnTo>
                  <a:pt x="250242" y="516396"/>
                </a:lnTo>
                <a:lnTo>
                  <a:pt x="298304" y="497420"/>
                </a:lnTo>
                <a:lnTo>
                  <a:pt x="335019" y="468785"/>
                </a:lnTo>
                <a:lnTo>
                  <a:pt x="360320" y="433565"/>
                </a:lnTo>
                <a:lnTo>
                  <a:pt x="190449" y="433565"/>
                </a:lnTo>
                <a:lnTo>
                  <a:pt x="152439" y="427584"/>
                </a:lnTo>
                <a:lnTo>
                  <a:pt x="124317" y="410414"/>
                </a:lnTo>
                <a:lnTo>
                  <a:pt x="106867" y="383217"/>
                </a:lnTo>
                <a:lnTo>
                  <a:pt x="100876" y="347154"/>
                </a:lnTo>
                <a:lnTo>
                  <a:pt x="100876" y="176110"/>
                </a:lnTo>
                <a:lnTo>
                  <a:pt x="106867" y="140042"/>
                </a:lnTo>
                <a:lnTo>
                  <a:pt x="124317" y="112845"/>
                </a:lnTo>
                <a:lnTo>
                  <a:pt x="152439" y="95679"/>
                </a:lnTo>
                <a:lnTo>
                  <a:pt x="190449" y="89700"/>
                </a:lnTo>
                <a:lnTo>
                  <a:pt x="360323" y="89700"/>
                </a:lnTo>
                <a:lnTo>
                  <a:pt x="335019" y="54478"/>
                </a:lnTo>
                <a:lnTo>
                  <a:pt x="298304" y="25844"/>
                </a:lnTo>
                <a:lnTo>
                  <a:pt x="250242" y="6869"/>
                </a:lnTo>
                <a:lnTo>
                  <a:pt x="190449" y="0"/>
                </a:lnTo>
                <a:close/>
              </a:path>
              <a:path w="381000" h="523875">
                <a:moveTo>
                  <a:pt x="360323" y="89700"/>
                </a:moveTo>
                <a:lnTo>
                  <a:pt x="190449" y="89700"/>
                </a:lnTo>
                <a:lnTo>
                  <a:pt x="228458" y="95679"/>
                </a:lnTo>
                <a:lnTo>
                  <a:pt x="256581" y="112845"/>
                </a:lnTo>
                <a:lnTo>
                  <a:pt x="274031" y="140042"/>
                </a:lnTo>
                <a:lnTo>
                  <a:pt x="280022" y="176110"/>
                </a:lnTo>
                <a:lnTo>
                  <a:pt x="280022" y="347154"/>
                </a:lnTo>
                <a:lnTo>
                  <a:pt x="274031" y="383217"/>
                </a:lnTo>
                <a:lnTo>
                  <a:pt x="256581" y="410414"/>
                </a:lnTo>
                <a:lnTo>
                  <a:pt x="228458" y="427584"/>
                </a:lnTo>
                <a:lnTo>
                  <a:pt x="190449" y="433565"/>
                </a:lnTo>
                <a:lnTo>
                  <a:pt x="360320" y="433565"/>
                </a:lnTo>
                <a:lnTo>
                  <a:pt x="360770" y="432939"/>
                </a:lnTo>
                <a:lnTo>
                  <a:pt x="375939" y="392328"/>
                </a:lnTo>
                <a:lnTo>
                  <a:pt x="380911" y="349402"/>
                </a:lnTo>
                <a:lnTo>
                  <a:pt x="380911" y="173850"/>
                </a:lnTo>
                <a:lnTo>
                  <a:pt x="375939" y="130929"/>
                </a:lnTo>
                <a:lnTo>
                  <a:pt x="360770" y="90322"/>
                </a:lnTo>
                <a:lnTo>
                  <a:pt x="360323" y="8970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1" name="object 7">
            <a:extLst>
              <a:ext uri="{FF2B5EF4-FFF2-40B4-BE49-F238E27FC236}">
                <a16:creationId xmlns:a16="http://schemas.microsoft.com/office/drawing/2014/main" id="{15CF20F1-5930-6645-9193-96F52A10D248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3844387" y="9513944"/>
            <a:ext cx="125425" cy="206235"/>
          </a:xfrm>
          <a:prstGeom prst="rect">
            <a:avLst/>
          </a:prstGeom>
        </p:spPr>
      </p:pic>
      <p:grpSp>
        <p:nvGrpSpPr>
          <p:cNvPr id="112" name="object 8">
            <a:extLst>
              <a:ext uri="{FF2B5EF4-FFF2-40B4-BE49-F238E27FC236}">
                <a16:creationId xmlns:a16="http://schemas.microsoft.com/office/drawing/2014/main" id="{F269190F-9209-FB47-A457-3DF78A55BDA8}"/>
              </a:ext>
            </a:extLst>
          </p:cNvPr>
          <p:cNvGrpSpPr/>
          <p:nvPr userDrawn="1"/>
        </p:nvGrpSpPr>
        <p:grpSpPr>
          <a:xfrm>
            <a:off x="12841689" y="9205824"/>
            <a:ext cx="381000" cy="518795"/>
            <a:chOff x="12841689" y="9205824"/>
            <a:chExt cx="381000" cy="518795"/>
          </a:xfrm>
        </p:grpSpPr>
        <p:sp>
          <p:nvSpPr>
            <p:cNvPr id="113" name="object 9">
              <a:extLst>
                <a:ext uri="{FF2B5EF4-FFF2-40B4-BE49-F238E27FC236}">
                  <a16:creationId xmlns:a16="http://schemas.microsoft.com/office/drawing/2014/main" id="{9107246C-BFBE-E34A-AD9A-2382BDA55569}"/>
                </a:ext>
              </a:extLst>
            </p:cNvPr>
            <p:cNvSpPr/>
            <p:nvPr/>
          </p:nvSpPr>
          <p:spPr>
            <a:xfrm>
              <a:off x="12841697" y="9205824"/>
              <a:ext cx="190500" cy="313055"/>
            </a:xfrm>
            <a:custGeom>
              <a:avLst/>
              <a:gdLst/>
              <a:ahLst/>
              <a:cxnLst/>
              <a:rect l="l" t="t" r="r" b="b"/>
              <a:pathLst>
                <a:path w="190500" h="313054">
                  <a:moveTo>
                    <a:pt x="190449" y="0"/>
                  </a:moveTo>
                  <a:lnTo>
                    <a:pt x="130661" y="6869"/>
                  </a:lnTo>
                  <a:lnTo>
                    <a:pt x="82602" y="25844"/>
                  </a:lnTo>
                  <a:lnTo>
                    <a:pt x="45889" y="54478"/>
                  </a:lnTo>
                  <a:lnTo>
                    <a:pt x="20140" y="90322"/>
                  </a:lnTo>
                  <a:lnTo>
                    <a:pt x="4971" y="130929"/>
                  </a:lnTo>
                  <a:lnTo>
                    <a:pt x="0" y="173850"/>
                  </a:lnTo>
                  <a:lnTo>
                    <a:pt x="0" y="313029"/>
                  </a:lnTo>
                  <a:lnTo>
                    <a:pt x="100876" y="313029"/>
                  </a:lnTo>
                  <a:lnTo>
                    <a:pt x="100876" y="176110"/>
                  </a:lnTo>
                  <a:lnTo>
                    <a:pt x="106867" y="140047"/>
                  </a:lnTo>
                  <a:lnTo>
                    <a:pt x="124317" y="112850"/>
                  </a:lnTo>
                  <a:lnTo>
                    <a:pt x="152439" y="95681"/>
                  </a:lnTo>
                  <a:lnTo>
                    <a:pt x="190449" y="89700"/>
                  </a:lnTo>
                  <a:lnTo>
                    <a:pt x="19044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0">
              <a:extLst>
                <a:ext uri="{FF2B5EF4-FFF2-40B4-BE49-F238E27FC236}">
                  <a16:creationId xmlns:a16="http://schemas.microsoft.com/office/drawing/2014/main" id="{E2965457-39A8-1D46-B21A-6CE7789EA823}"/>
                </a:ext>
              </a:extLst>
            </p:cNvPr>
            <p:cNvSpPr/>
            <p:nvPr/>
          </p:nvSpPr>
          <p:spPr>
            <a:xfrm>
              <a:off x="12841689" y="9205824"/>
              <a:ext cx="381000" cy="518795"/>
            </a:xfrm>
            <a:custGeom>
              <a:avLst/>
              <a:gdLst/>
              <a:ahLst/>
              <a:cxnLst/>
              <a:rect l="l" t="t" r="r" b="b"/>
              <a:pathLst>
                <a:path w="381000" h="518795">
                  <a:moveTo>
                    <a:pt x="380911" y="0"/>
                  </a:moveTo>
                  <a:lnTo>
                    <a:pt x="220319" y="0"/>
                  </a:lnTo>
                  <a:lnTo>
                    <a:pt x="220319" y="89700"/>
                  </a:lnTo>
                  <a:lnTo>
                    <a:pt x="280034" y="89700"/>
                  </a:lnTo>
                  <a:lnTo>
                    <a:pt x="280034" y="342582"/>
                  </a:lnTo>
                  <a:lnTo>
                    <a:pt x="274043" y="378643"/>
                  </a:lnTo>
                  <a:lnTo>
                    <a:pt x="256593" y="405836"/>
                  </a:lnTo>
                  <a:lnTo>
                    <a:pt x="228471" y="423001"/>
                  </a:lnTo>
                  <a:lnTo>
                    <a:pt x="190461" y="428980"/>
                  </a:lnTo>
                  <a:lnTo>
                    <a:pt x="152450" y="423001"/>
                  </a:lnTo>
                  <a:lnTo>
                    <a:pt x="124323" y="405836"/>
                  </a:lnTo>
                  <a:lnTo>
                    <a:pt x="106869" y="378643"/>
                  </a:lnTo>
                  <a:lnTo>
                    <a:pt x="100876" y="342582"/>
                  </a:lnTo>
                  <a:lnTo>
                    <a:pt x="100876" y="342899"/>
                  </a:lnTo>
                  <a:lnTo>
                    <a:pt x="0" y="342899"/>
                  </a:lnTo>
                  <a:lnTo>
                    <a:pt x="0" y="344817"/>
                  </a:lnTo>
                  <a:lnTo>
                    <a:pt x="4971" y="387744"/>
                  </a:lnTo>
                  <a:lnTo>
                    <a:pt x="20140" y="428354"/>
                  </a:lnTo>
                  <a:lnTo>
                    <a:pt x="45891" y="464200"/>
                  </a:lnTo>
                  <a:lnTo>
                    <a:pt x="82606" y="492835"/>
                  </a:lnTo>
                  <a:lnTo>
                    <a:pt x="130668" y="511811"/>
                  </a:lnTo>
                  <a:lnTo>
                    <a:pt x="190461" y="518680"/>
                  </a:lnTo>
                  <a:lnTo>
                    <a:pt x="250249" y="511811"/>
                  </a:lnTo>
                  <a:lnTo>
                    <a:pt x="298308" y="492835"/>
                  </a:lnTo>
                  <a:lnTo>
                    <a:pt x="335021" y="464200"/>
                  </a:lnTo>
                  <a:lnTo>
                    <a:pt x="360770" y="428354"/>
                  </a:lnTo>
                  <a:lnTo>
                    <a:pt x="375939" y="387744"/>
                  </a:lnTo>
                  <a:lnTo>
                    <a:pt x="380911" y="344817"/>
                  </a:lnTo>
                  <a:lnTo>
                    <a:pt x="3809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5" name="object 11">
            <a:extLst>
              <a:ext uri="{FF2B5EF4-FFF2-40B4-BE49-F238E27FC236}">
                <a16:creationId xmlns:a16="http://schemas.microsoft.com/office/drawing/2014/main" id="{DB5C71DD-FAE6-9A4E-886B-AD32AF4CF248}"/>
              </a:ext>
            </a:extLst>
          </p:cNvPr>
          <p:cNvGrpSpPr/>
          <p:nvPr userDrawn="1"/>
        </p:nvGrpSpPr>
        <p:grpSpPr>
          <a:xfrm>
            <a:off x="11602160" y="9808916"/>
            <a:ext cx="442595" cy="100965"/>
            <a:chOff x="11602160" y="9808916"/>
            <a:chExt cx="442595" cy="100965"/>
          </a:xfrm>
        </p:grpSpPr>
        <p:pic>
          <p:nvPicPr>
            <p:cNvPr id="116" name="object 12">
              <a:extLst>
                <a:ext uri="{FF2B5EF4-FFF2-40B4-BE49-F238E27FC236}">
                  <a16:creationId xmlns:a16="http://schemas.microsoft.com/office/drawing/2014/main" id="{AB134D11-639E-9B4C-8754-90AB74232A4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02160" y="9809761"/>
              <a:ext cx="89915" cy="99237"/>
            </a:xfrm>
            <a:prstGeom prst="rect">
              <a:avLst/>
            </a:prstGeom>
          </p:spPr>
        </p:pic>
        <p:pic>
          <p:nvPicPr>
            <p:cNvPr id="117" name="object 13">
              <a:extLst>
                <a:ext uri="{FF2B5EF4-FFF2-40B4-BE49-F238E27FC236}">
                  <a16:creationId xmlns:a16="http://schemas.microsoft.com/office/drawing/2014/main" id="{594F176B-271A-C444-BF86-2D62502E1249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29039" y="9809761"/>
              <a:ext cx="65379" cy="99237"/>
            </a:xfrm>
            <a:prstGeom prst="rect">
              <a:avLst/>
            </a:prstGeom>
          </p:spPr>
        </p:pic>
        <p:sp>
          <p:nvSpPr>
            <p:cNvPr id="118" name="object 14">
              <a:extLst>
                <a:ext uri="{FF2B5EF4-FFF2-40B4-BE49-F238E27FC236}">
                  <a16:creationId xmlns:a16="http://schemas.microsoft.com/office/drawing/2014/main" id="{DDB60589-A3F2-0645-9B75-308AB4B59F03}"/>
                </a:ext>
              </a:extLst>
            </p:cNvPr>
            <p:cNvSpPr/>
            <p:nvPr/>
          </p:nvSpPr>
          <p:spPr>
            <a:xfrm>
              <a:off x="11831523" y="9809758"/>
              <a:ext cx="106045" cy="100330"/>
            </a:xfrm>
            <a:custGeom>
              <a:avLst/>
              <a:gdLst/>
              <a:ahLst/>
              <a:cxnLst/>
              <a:rect l="l" t="t" r="r" b="b"/>
              <a:pathLst>
                <a:path w="106045" h="100329">
                  <a:moveTo>
                    <a:pt x="19367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67" y="99250"/>
                  </a:lnTo>
                  <a:lnTo>
                    <a:pt x="19367" y="0"/>
                  </a:lnTo>
                  <a:close/>
                </a:path>
                <a:path w="106045" h="100329">
                  <a:moveTo>
                    <a:pt x="105829" y="0"/>
                  </a:moveTo>
                  <a:lnTo>
                    <a:pt x="86448" y="0"/>
                  </a:lnTo>
                  <a:lnTo>
                    <a:pt x="86448" y="77216"/>
                  </a:lnTo>
                  <a:lnTo>
                    <a:pt x="80314" y="82804"/>
                  </a:lnTo>
                  <a:lnTo>
                    <a:pt x="64427" y="82804"/>
                  </a:lnTo>
                  <a:lnTo>
                    <a:pt x="61366" y="80429"/>
                  </a:lnTo>
                  <a:lnTo>
                    <a:pt x="58153" y="77216"/>
                  </a:lnTo>
                  <a:lnTo>
                    <a:pt x="45326" y="89916"/>
                  </a:lnTo>
                  <a:lnTo>
                    <a:pt x="50927" y="94615"/>
                  </a:lnTo>
                  <a:lnTo>
                    <a:pt x="56832" y="97764"/>
                  </a:lnTo>
                  <a:lnTo>
                    <a:pt x="63373" y="99542"/>
                  </a:lnTo>
                  <a:lnTo>
                    <a:pt x="70840" y="100088"/>
                  </a:lnTo>
                  <a:lnTo>
                    <a:pt x="84074" y="97942"/>
                  </a:lnTo>
                  <a:lnTo>
                    <a:pt x="95237" y="91567"/>
                  </a:lnTo>
                  <a:lnTo>
                    <a:pt x="102946" y="81089"/>
                  </a:lnTo>
                  <a:lnTo>
                    <a:pt x="105829" y="66624"/>
                  </a:lnTo>
                  <a:lnTo>
                    <a:pt x="1058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9" name="object 15">
              <a:extLst>
                <a:ext uri="{FF2B5EF4-FFF2-40B4-BE49-F238E27FC236}">
                  <a16:creationId xmlns:a16="http://schemas.microsoft.com/office/drawing/2014/main" id="{99C003EB-2A01-224C-99C2-254F94B2E3C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71253" y="9808916"/>
              <a:ext cx="73329" cy="100926"/>
            </a:xfrm>
            <a:prstGeom prst="rect">
              <a:avLst/>
            </a:prstGeom>
          </p:spPr>
        </p:pic>
      </p:grpSp>
      <p:grpSp>
        <p:nvGrpSpPr>
          <p:cNvPr id="120" name="object 16">
            <a:extLst>
              <a:ext uri="{FF2B5EF4-FFF2-40B4-BE49-F238E27FC236}">
                <a16:creationId xmlns:a16="http://schemas.microsoft.com/office/drawing/2014/main" id="{CA9F6EAE-B61D-074F-8180-616F27CA1D8D}"/>
              </a:ext>
            </a:extLst>
          </p:cNvPr>
          <p:cNvGrpSpPr/>
          <p:nvPr userDrawn="1"/>
        </p:nvGrpSpPr>
        <p:grpSpPr>
          <a:xfrm>
            <a:off x="12131476" y="9809753"/>
            <a:ext cx="447040" cy="100330"/>
            <a:chOff x="12131476" y="9809753"/>
            <a:chExt cx="447040" cy="100330"/>
          </a:xfrm>
        </p:grpSpPr>
        <p:pic>
          <p:nvPicPr>
            <p:cNvPr id="121" name="object 17">
              <a:extLst>
                <a:ext uri="{FF2B5EF4-FFF2-40B4-BE49-F238E27FC236}">
                  <a16:creationId xmlns:a16="http://schemas.microsoft.com/office/drawing/2014/main" id="{B732C5A5-8A80-4742-995B-BF01E38FB5C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131476" y="9809753"/>
              <a:ext cx="73050" cy="100088"/>
            </a:xfrm>
            <a:prstGeom prst="rect">
              <a:avLst/>
            </a:prstGeom>
          </p:spPr>
        </p:pic>
        <p:pic>
          <p:nvPicPr>
            <p:cNvPr id="122" name="object 18">
              <a:extLst>
                <a:ext uri="{FF2B5EF4-FFF2-40B4-BE49-F238E27FC236}">
                  <a16:creationId xmlns:a16="http://schemas.microsoft.com/office/drawing/2014/main" id="{682AA52B-FAB8-DA4A-915F-38A28C2BF4B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241495" y="9809761"/>
              <a:ext cx="75971" cy="99237"/>
            </a:xfrm>
            <a:prstGeom prst="rect">
              <a:avLst/>
            </a:prstGeom>
          </p:spPr>
        </p:pic>
        <p:sp>
          <p:nvSpPr>
            <p:cNvPr id="123" name="object 19">
              <a:extLst>
                <a:ext uri="{FF2B5EF4-FFF2-40B4-BE49-F238E27FC236}">
                  <a16:creationId xmlns:a16="http://schemas.microsoft.com/office/drawing/2014/main" id="{0B4B945D-32AE-FB48-8D5C-D0DE149BE0F6}"/>
                </a:ext>
              </a:extLst>
            </p:cNvPr>
            <p:cNvSpPr/>
            <p:nvPr/>
          </p:nvSpPr>
          <p:spPr>
            <a:xfrm>
              <a:off x="12354432" y="9809759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37"/>
                  </a:lnTo>
                  <a:lnTo>
                    <a:pt x="19380" y="99237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4" name="object 20">
              <a:extLst>
                <a:ext uri="{FF2B5EF4-FFF2-40B4-BE49-F238E27FC236}">
                  <a16:creationId xmlns:a16="http://schemas.microsoft.com/office/drawing/2014/main" id="{E6ABBA7D-81FC-3445-B48D-BEA892DF6BA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403393" y="9809761"/>
              <a:ext cx="80149" cy="99237"/>
            </a:xfrm>
            <a:prstGeom prst="rect">
              <a:avLst/>
            </a:prstGeom>
          </p:spPr>
        </p:pic>
        <p:pic>
          <p:nvPicPr>
            <p:cNvPr id="125" name="object 21">
              <a:extLst>
                <a:ext uri="{FF2B5EF4-FFF2-40B4-BE49-F238E27FC236}">
                  <a16:creationId xmlns:a16="http://schemas.microsoft.com/office/drawing/2014/main" id="{73B87DD2-4D3F-4647-A7A3-7CB5F22A049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13121" y="9809761"/>
              <a:ext cx="65379" cy="99237"/>
            </a:xfrm>
            <a:prstGeom prst="rect">
              <a:avLst/>
            </a:prstGeom>
          </p:spPr>
        </p:pic>
      </p:grpSp>
      <p:grpSp>
        <p:nvGrpSpPr>
          <p:cNvPr id="126" name="object 22">
            <a:extLst>
              <a:ext uri="{FF2B5EF4-FFF2-40B4-BE49-F238E27FC236}">
                <a16:creationId xmlns:a16="http://schemas.microsoft.com/office/drawing/2014/main" id="{A2AE0F8A-7F12-D849-8B39-E19D497C2823}"/>
              </a:ext>
            </a:extLst>
          </p:cNvPr>
          <p:cNvGrpSpPr/>
          <p:nvPr userDrawn="1"/>
        </p:nvGrpSpPr>
        <p:grpSpPr>
          <a:xfrm>
            <a:off x="12615467" y="9808916"/>
            <a:ext cx="428625" cy="100965"/>
            <a:chOff x="12615467" y="9808916"/>
            <a:chExt cx="428625" cy="100965"/>
          </a:xfrm>
        </p:grpSpPr>
        <p:pic>
          <p:nvPicPr>
            <p:cNvPr id="127" name="object 23">
              <a:extLst>
                <a:ext uri="{FF2B5EF4-FFF2-40B4-BE49-F238E27FC236}">
                  <a16:creationId xmlns:a16="http://schemas.microsoft.com/office/drawing/2014/main" id="{B339DAE3-D225-994D-9A48-A05002B80D2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716289" y="9808916"/>
              <a:ext cx="73050" cy="100926"/>
            </a:xfrm>
            <a:prstGeom prst="rect">
              <a:avLst/>
            </a:prstGeom>
          </p:spPr>
        </p:pic>
        <p:pic>
          <p:nvPicPr>
            <p:cNvPr id="128" name="object 24">
              <a:extLst>
                <a:ext uri="{FF2B5EF4-FFF2-40B4-BE49-F238E27FC236}">
                  <a16:creationId xmlns:a16="http://schemas.microsoft.com/office/drawing/2014/main" id="{BE7A6D17-6726-6446-85FB-DEE5A4856719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615467" y="9809760"/>
              <a:ext cx="75145" cy="99237"/>
            </a:xfrm>
            <a:prstGeom prst="rect">
              <a:avLst/>
            </a:prstGeom>
          </p:spPr>
        </p:pic>
        <p:sp>
          <p:nvSpPr>
            <p:cNvPr id="129" name="object 25">
              <a:extLst>
                <a:ext uri="{FF2B5EF4-FFF2-40B4-BE49-F238E27FC236}">
                  <a16:creationId xmlns:a16="http://schemas.microsoft.com/office/drawing/2014/main" id="{BAF9DF1B-650A-A040-BDF7-B1FB125C356C}"/>
                </a:ext>
              </a:extLst>
            </p:cNvPr>
            <p:cNvSpPr/>
            <p:nvPr/>
          </p:nvSpPr>
          <p:spPr>
            <a:xfrm>
              <a:off x="12826377" y="9809759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37"/>
                  </a:lnTo>
                  <a:lnTo>
                    <a:pt x="19380" y="99237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0" name="object 26">
              <a:extLst>
                <a:ext uri="{FF2B5EF4-FFF2-40B4-BE49-F238E27FC236}">
                  <a16:creationId xmlns:a16="http://schemas.microsoft.com/office/drawing/2014/main" id="{F02C8FA3-8D47-404F-83E4-F6F7300A4A64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875333" y="9809760"/>
              <a:ext cx="168615" cy="99239"/>
            </a:xfrm>
            <a:prstGeom prst="rect">
              <a:avLst/>
            </a:prstGeom>
          </p:spPr>
        </p:pic>
      </p:grpSp>
      <p:sp>
        <p:nvSpPr>
          <p:cNvPr id="131" name="object 27">
            <a:extLst>
              <a:ext uri="{FF2B5EF4-FFF2-40B4-BE49-F238E27FC236}">
                <a16:creationId xmlns:a16="http://schemas.microsoft.com/office/drawing/2014/main" id="{7C865B99-6E3F-2C4F-A94B-377A70CAE777}"/>
              </a:ext>
            </a:extLst>
          </p:cNvPr>
          <p:cNvSpPr/>
          <p:nvPr userDrawn="1"/>
        </p:nvSpPr>
        <p:spPr>
          <a:xfrm>
            <a:off x="13130809" y="9808920"/>
            <a:ext cx="311785" cy="100965"/>
          </a:xfrm>
          <a:custGeom>
            <a:avLst/>
            <a:gdLst/>
            <a:ahLst/>
            <a:cxnLst/>
            <a:rect l="l" t="t" r="r" b="b"/>
            <a:pathLst>
              <a:path w="311784" h="100965">
                <a:moveTo>
                  <a:pt x="38328" y="850"/>
                </a:moveTo>
                <a:lnTo>
                  <a:pt x="20205" y="850"/>
                </a:lnTo>
                <a:lnTo>
                  <a:pt x="0" y="18402"/>
                </a:lnTo>
                <a:lnTo>
                  <a:pt x="0" y="37909"/>
                </a:lnTo>
                <a:lnTo>
                  <a:pt x="20205" y="20358"/>
                </a:lnTo>
                <a:lnTo>
                  <a:pt x="20205" y="100088"/>
                </a:lnTo>
                <a:lnTo>
                  <a:pt x="38328" y="100088"/>
                </a:lnTo>
                <a:lnTo>
                  <a:pt x="38328" y="850"/>
                </a:lnTo>
                <a:close/>
              </a:path>
              <a:path w="311784" h="100965">
                <a:moveTo>
                  <a:pt x="137261" y="30670"/>
                </a:moveTo>
                <a:lnTo>
                  <a:pt x="134886" y="17589"/>
                </a:lnTo>
                <a:lnTo>
                  <a:pt x="134023" y="16306"/>
                </a:lnTo>
                <a:lnTo>
                  <a:pt x="128371" y="7962"/>
                </a:lnTo>
                <a:lnTo>
                  <a:pt x="119138" y="2387"/>
                </a:lnTo>
                <a:lnTo>
                  <a:pt x="119138" y="21615"/>
                </a:lnTo>
                <a:lnTo>
                  <a:pt x="119138" y="40005"/>
                </a:lnTo>
                <a:lnTo>
                  <a:pt x="113703" y="45300"/>
                </a:lnTo>
                <a:lnTo>
                  <a:pt x="98640" y="45300"/>
                </a:lnTo>
                <a:lnTo>
                  <a:pt x="93484" y="39585"/>
                </a:lnTo>
                <a:lnTo>
                  <a:pt x="93484" y="21615"/>
                </a:lnTo>
                <a:lnTo>
                  <a:pt x="98920" y="16306"/>
                </a:lnTo>
                <a:lnTo>
                  <a:pt x="113703" y="16306"/>
                </a:lnTo>
                <a:lnTo>
                  <a:pt x="119138" y="21615"/>
                </a:lnTo>
                <a:lnTo>
                  <a:pt x="119138" y="2387"/>
                </a:lnTo>
                <a:lnTo>
                  <a:pt x="118554" y="2032"/>
                </a:lnTo>
                <a:lnTo>
                  <a:pt x="106311" y="0"/>
                </a:lnTo>
                <a:lnTo>
                  <a:pt x="94056" y="2095"/>
                </a:lnTo>
                <a:lnTo>
                  <a:pt x="84251" y="8153"/>
                </a:lnTo>
                <a:lnTo>
                  <a:pt x="77724" y="17868"/>
                </a:lnTo>
                <a:lnTo>
                  <a:pt x="75361" y="30937"/>
                </a:lnTo>
                <a:lnTo>
                  <a:pt x="77571" y="43307"/>
                </a:lnTo>
                <a:lnTo>
                  <a:pt x="83439" y="52552"/>
                </a:lnTo>
                <a:lnTo>
                  <a:pt x="91833" y="58356"/>
                </a:lnTo>
                <a:lnTo>
                  <a:pt x="101574" y="60363"/>
                </a:lnTo>
                <a:lnTo>
                  <a:pt x="103936" y="60363"/>
                </a:lnTo>
                <a:lnTo>
                  <a:pt x="106591" y="60083"/>
                </a:lnTo>
                <a:lnTo>
                  <a:pt x="108953" y="59105"/>
                </a:lnTo>
                <a:lnTo>
                  <a:pt x="88328" y="100088"/>
                </a:lnTo>
                <a:lnTo>
                  <a:pt x="107988" y="100088"/>
                </a:lnTo>
                <a:lnTo>
                  <a:pt x="128079" y="59105"/>
                </a:lnTo>
                <a:lnTo>
                  <a:pt x="136601" y="37363"/>
                </a:lnTo>
                <a:lnTo>
                  <a:pt x="137261" y="30670"/>
                </a:lnTo>
                <a:close/>
              </a:path>
              <a:path w="311784" h="100965">
                <a:moveTo>
                  <a:pt x="223481" y="28867"/>
                </a:moveTo>
                <a:lnTo>
                  <a:pt x="221246" y="16814"/>
                </a:lnTo>
                <a:lnTo>
                  <a:pt x="215011" y="7734"/>
                </a:lnTo>
                <a:lnTo>
                  <a:pt x="205486" y="1993"/>
                </a:lnTo>
                <a:lnTo>
                  <a:pt x="193370" y="0"/>
                </a:lnTo>
                <a:lnTo>
                  <a:pt x="181470" y="1981"/>
                </a:lnTo>
                <a:lnTo>
                  <a:pt x="171869" y="7696"/>
                </a:lnTo>
                <a:lnTo>
                  <a:pt x="165455" y="16814"/>
                </a:lnTo>
                <a:lnTo>
                  <a:pt x="163118" y="28994"/>
                </a:lnTo>
                <a:lnTo>
                  <a:pt x="181241" y="28994"/>
                </a:lnTo>
                <a:lnTo>
                  <a:pt x="181241" y="19392"/>
                </a:lnTo>
                <a:lnTo>
                  <a:pt x="187375" y="16306"/>
                </a:lnTo>
                <a:lnTo>
                  <a:pt x="201041" y="16306"/>
                </a:lnTo>
                <a:lnTo>
                  <a:pt x="205359" y="21336"/>
                </a:lnTo>
                <a:lnTo>
                  <a:pt x="205359" y="33324"/>
                </a:lnTo>
                <a:lnTo>
                  <a:pt x="203835" y="36385"/>
                </a:lnTo>
                <a:lnTo>
                  <a:pt x="163118" y="83781"/>
                </a:lnTo>
                <a:lnTo>
                  <a:pt x="163118" y="100088"/>
                </a:lnTo>
                <a:lnTo>
                  <a:pt x="223481" y="100088"/>
                </a:lnTo>
                <a:lnTo>
                  <a:pt x="223481" y="83781"/>
                </a:lnTo>
                <a:lnTo>
                  <a:pt x="185140" y="83781"/>
                </a:lnTo>
                <a:lnTo>
                  <a:pt x="219722" y="43637"/>
                </a:lnTo>
                <a:lnTo>
                  <a:pt x="223481" y="38481"/>
                </a:lnTo>
                <a:lnTo>
                  <a:pt x="223481" y="28867"/>
                </a:lnTo>
                <a:close/>
              </a:path>
              <a:path w="311784" h="100965">
                <a:moveTo>
                  <a:pt x="311289" y="69989"/>
                </a:moveTo>
                <a:lnTo>
                  <a:pt x="309105" y="57619"/>
                </a:lnTo>
                <a:lnTo>
                  <a:pt x="307848" y="55626"/>
                </a:lnTo>
                <a:lnTo>
                  <a:pt x="303276" y="48374"/>
                </a:lnTo>
                <a:lnTo>
                  <a:pt x="294944" y="42570"/>
                </a:lnTo>
                <a:lnTo>
                  <a:pt x="293179" y="42214"/>
                </a:lnTo>
                <a:lnTo>
                  <a:pt x="293179" y="61341"/>
                </a:lnTo>
                <a:lnTo>
                  <a:pt x="293179" y="79311"/>
                </a:lnTo>
                <a:lnTo>
                  <a:pt x="287731" y="84620"/>
                </a:lnTo>
                <a:lnTo>
                  <a:pt x="272961" y="84620"/>
                </a:lnTo>
                <a:lnTo>
                  <a:pt x="267525" y="79311"/>
                </a:lnTo>
                <a:lnTo>
                  <a:pt x="267525" y="60921"/>
                </a:lnTo>
                <a:lnTo>
                  <a:pt x="272961" y="55626"/>
                </a:lnTo>
                <a:lnTo>
                  <a:pt x="288023" y="55626"/>
                </a:lnTo>
                <a:lnTo>
                  <a:pt x="293179" y="61341"/>
                </a:lnTo>
                <a:lnTo>
                  <a:pt x="293179" y="42214"/>
                </a:lnTo>
                <a:lnTo>
                  <a:pt x="291312" y="41821"/>
                </a:lnTo>
                <a:lnTo>
                  <a:pt x="285229" y="40563"/>
                </a:lnTo>
                <a:lnTo>
                  <a:pt x="282867" y="40563"/>
                </a:lnTo>
                <a:lnTo>
                  <a:pt x="280212" y="40843"/>
                </a:lnTo>
                <a:lnTo>
                  <a:pt x="277837" y="41821"/>
                </a:lnTo>
                <a:lnTo>
                  <a:pt x="298475" y="850"/>
                </a:lnTo>
                <a:lnTo>
                  <a:pt x="278676" y="850"/>
                </a:lnTo>
                <a:lnTo>
                  <a:pt x="257759" y="43764"/>
                </a:lnTo>
                <a:lnTo>
                  <a:pt x="254571" y="50457"/>
                </a:lnTo>
                <a:lnTo>
                  <a:pt x="251917" y="57010"/>
                </a:lnTo>
                <a:lnTo>
                  <a:pt x="250088" y="63563"/>
                </a:lnTo>
                <a:lnTo>
                  <a:pt x="249402" y="70256"/>
                </a:lnTo>
                <a:lnTo>
                  <a:pt x="251777" y="83337"/>
                </a:lnTo>
                <a:lnTo>
                  <a:pt x="258292" y="92964"/>
                </a:lnTo>
                <a:lnTo>
                  <a:pt x="268109" y="98894"/>
                </a:lnTo>
                <a:lnTo>
                  <a:pt x="280352" y="100926"/>
                </a:lnTo>
                <a:lnTo>
                  <a:pt x="292595" y="98831"/>
                </a:lnTo>
                <a:lnTo>
                  <a:pt x="302412" y="92773"/>
                </a:lnTo>
                <a:lnTo>
                  <a:pt x="307873" y="84620"/>
                </a:lnTo>
                <a:lnTo>
                  <a:pt x="308927" y="83045"/>
                </a:lnTo>
                <a:lnTo>
                  <a:pt x="311289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28">
            <a:extLst>
              <a:ext uri="{FF2B5EF4-FFF2-40B4-BE49-F238E27FC236}">
                <a16:creationId xmlns:a16="http://schemas.microsoft.com/office/drawing/2014/main" id="{00520CEF-F133-554B-8D4D-C374FFF84FE6}"/>
              </a:ext>
            </a:extLst>
          </p:cNvPr>
          <p:cNvSpPr/>
          <p:nvPr userDrawn="1"/>
        </p:nvSpPr>
        <p:spPr>
          <a:xfrm>
            <a:off x="13821626" y="9808920"/>
            <a:ext cx="148590" cy="100965"/>
          </a:xfrm>
          <a:custGeom>
            <a:avLst/>
            <a:gdLst/>
            <a:ahLst/>
            <a:cxnLst/>
            <a:rect l="l" t="t" r="r" b="b"/>
            <a:pathLst>
              <a:path w="148590" h="100965">
                <a:moveTo>
                  <a:pt x="60363" y="28867"/>
                </a:moveTo>
                <a:lnTo>
                  <a:pt x="58127" y="16814"/>
                </a:lnTo>
                <a:lnTo>
                  <a:pt x="51892" y="7734"/>
                </a:lnTo>
                <a:lnTo>
                  <a:pt x="42367" y="1993"/>
                </a:lnTo>
                <a:lnTo>
                  <a:pt x="30251" y="0"/>
                </a:lnTo>
                <a:lnTo>
                  <a:pt x="18351" y="1981"/>
                </a:lnTo>
                <a:lnTo>
                  <a:pt x="8750" y="7696"/>
                </a:lnTo>
                <a:lnTo>
                  <a:pt x="2336" y="16814"/>
                </a:lnTo>
                <a:lnTo>
                  <a:pt x="0" y="28994"/>
                </a:lnTo>
                <a:lnTo>
                  <a:pt x="18122" y="28994"/>
                </a:lnTo>
                <a:lnTo>
                  <a:pt x="18122" y="19392"/>
                </a:lnTo>
                <a:lnTo>
                  <a:pt x="24257" y="16306"/>
                </a:lnTo>
                <a:lnTo>
                  <a:pt x="37922" y="16306"/>
                </a:lnTo>
                <a:lnTo>
                  <a:pt x="42240" y="21336"/>
                </a:lnTo>
                <a:lnTo>
                  <a:pt x="42240" y="33324"/>
                </a:lnTo>
                <a:lnTo>
                  <a:pt x="40703" y="36385"/>
                </a:lnTo>
                <a:lnTo>
                  <a:pt x="0" y="83781"/>
                </a:lnTo>
                <a:lnTo>
                  <a:pt x="0" y="100088"/>
                </a:lnTo>
                <a:lnTo>
                  <a:pt x="60363" y="100088"/>
                </a:lnTo>
                <a:lnTo>
                  <a:pt x="60363" y="83781"/>
                </a:lnTo>
                <a:lnTo>
                  <a:pt x="22021" y="83781"/>
                </a:lnTo>
                <a:lnTo>
                  <a:pt x="56603" y="43637"/>
                </a:lnTo>
                <a:lnTo>
                  <a:pt x="60363" y="38481"/>
                </a:lnTo>
                <a:lnTo>
                  <a:pt x="60363" y="28867"/>
                </a:lnTo>
                <a:close/>
              </a:path>
              <a:path w="148590" h="100965">
                <a:moveTo>
                  <a:pt x="148183" y="69989"/>
                </a:moveTo>
                <a:lnTo>
                  <a:pt x="145999" y="57619"/>
                </a:lnTo>
                <a:lnTo>
                  <a:pt x="144729" y="55626"/>
                </a:lnTo>
                <a:lnTo>
                  <a:pt x="140169" y="48374"/>
                </a:lnTo>
                <a:lnTo>
                  <a:pt x="131838" y="42570"/>
                </a:lnTo>
                <a:lnTo>
                  <a:pt x="130060" y="42214"/>
                </a:lnTo>
                <a:lnTo>
                  <a:pt x="130060" y="61341"/>
                </a:lnTo>
                <a:lnTo>
                  <a:pt x="130060" y="79311"/>
                </a:lnTo>
                <a:lnTo>
                  <a:pt x="124625" y="84620"/>
                </a:lnTo>
                <a:lnTo>
                  <a:pt x="109842" y="84620"/>
                </a:lnTo>
                <a:lnTo>
                  <a:pt x="104406" y="79311"/>
                </a:lnTo>
                <a:lnTo>
                  <a:pt x="104406" y="60921"/>
                </a:lnTo>
                <a:lnTo>
                  <a:pt x="109842" y="55626"/>
                </a:lnTo>
                <a:lnTo>
                  <a:pt x="124904" y="55626"/>
                </a:lnTo>
                <a:lnTo>
                  <a:pt x="130060" y="61341"/>
                </a:lnTo>
                <a:lnTo>
                  <a:pt x="130060" y="42214"/>
                </a:lnTo>
                <a:lnTo>
                  <a:pt x="128193" y="41821"/>
                </a:lnTo>
                <a:lnTo>
                  <a:pt x="122110" y="40563"/>
                </a:lnTo>
                <a:lnTo>
                  <a:pt x="119748" y="40563"/>
                </a:lnTo>
                <a:lnTo>
                  <a:pt x="117094" y="40843"/>
                </a:lnTo>
                <a:lnTo>
                  <a:pt x="114719" y="41821"/>
                </a:lnTo>
                <a:lnTo>
                  <a:pt x="135356" y="850"/>
                </a:lnTo>
                <a:lnTo>
                  <a:pt x="115557" y="850"/>
                </a:lnTo>
                <a:lnTo>
                  <a:pt x="94640" y="43764"/>
                </a:lnTo>
                <a:lnTo>
                  <a:pt x="91452" y="50457"/>
                </a:lnTo>
                <a:lnTo>
                  <a:pt x="88785" y="57010"/>
                </a:lnTo>
                <a:lnTo>
                  <a:pt x="86969" y="63563"/>
                </a:lnTo>
                <a:lnTo>
                  <a:pt x="86283" y="70256"/>
                </a:lnTo>
                <a:lnTo>
                  <a:pt x="88646" y="83337"/>
                </a:lnTo>
                <a:lnTo>
                  <a:pt x="95173" y="92964"/>
                </a:lnTo>
                <a:lnTo>
                  <a:pt x="104990" y="98894"/>
                </a:lnTo>
                <a:lnTo>
                  <a:pt x="117233" y="100926"/>
                </a:lnTo>
                <a:lnTo>
                  <a:pt x="129476" y="98831"/>
                </a:lnTo>
                <a:lnTo>
                  <a:pt x="139293" y="92773"/>
                </a:lnTo>
                <a:lnTo>
                  <a:pt x="144767" y="84620"/>
                </a:lnTo>
                <a:lnTo>
                  <a:pt x="145821" y="83045"/>
                </a:lnTo>
                <a:lnTo>
                  <a:pt x="148183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29">
            <a:extLst>
              <a:ext uri="{FF2B5EF4-FFF2-40B4-BE49-F238E27FC236}">
                <a16:creationId xmlns:a16="http://schemas.microsoft.com/office/drawing/2014/main" id="{14A5A115-A00D-F744-A36F-C216DB98EFF2}"/>
              </a:ext>
            </a:extLst>
          </p:cNvPr>
          <p:cNvSpPr/>
          <p:nvPr userDrawn="1"/>
        </p:nvSpPr>
        <p:spPr>
          <a:xfrm>
            <a:off x="13485838" y="9808908"/>
            <a:ext cx="306070" cy="100965"/>
          </a:xfrm>
          <a:custGeom>
            <a:avLst/>
            <a:gdLst/>
            <a:ahLst/>
            <a:cxnLst/>
            <a:rect l="l" t="t" r="r" b="b"/>
            <a:pathLst>
              <a:path w="306069" h="100965">
                <a:moveTo>
                  <a:pt x="112928" y="100101"/>
                </a:moveTo>
                <a:lnTo>
                  <a:pt x="78447" y="65620"/>
                </a:lnTo>
                <a:lnTo>
                  <a:pt x="61506" y="65620"/>
                </a:lnTo>
                <a:lnTo>
                  <a:pt x="83312" y="87426"/>
                </a:lnTo>
                <a:lnTo>
                  <a:pt x="0" y="87426"/>
                </a:lnTo>
                <a:lnTo>
                  <a:pt x="0" y="100101"/>
                </a:lnTo>
                <a:lnTo>
                  <a:pt x="112928" y="100101"/>
                </a:lnTo>
                <a:close/>
              </a:path>
              <a:path w="306069" h="100965">
                <a:moveTo>
                  <a:pt x="215722" y="28879"/>
                </a:moveTo>
                <a:lnTo>
                  <a:pt x="213487" y="16827"/>
                </a:lnTo>
                <a:lnTo>
                  <a:pt x="207251" y="7747"/>
                </a:lnTo>
                <a:lnTo>
                  <a:pt x="197726" y="2006"/>
                </a:lnTo>
                <a:lnTo>
                  <a:pt x="185610" y="12"/>
                </a:lnTo>
                <a:lnTo>
                  <a:pt x="173710" y="1993"/>
                </a:lnTo>
                <a:lnTo>
                  <a:pt x="164096" y="7708"/>
                </a:lnTo>
                <a:lnTo>
                  <a:pt x="157683" y="16827"/>
                </a:lnTo>
                <a:lnTo>
                  <a:pt x="155359" y="29006"/>
                </a:lnTo>
                <a:lnTo>
                  <a:pt x="173482" y="29006"/>
                </a:lnTo>
                <a:lnTo>
                  <a:pt x="173482" y="19405"/>
                </a:lnTo>
                <a:lnTo>
                  <a:pt x="179616" y="16319"/>
                </a:lnTo>
                <a:lnTo>
                  <a:pt x="193281" y="16319"/>
                </a:lnTo>
                <a:lnTo>
                  <a:pt x="197599" y="21348"/>
                </a:lnTo>
                <a:lnTo>
                  <a:pt x="197599" y="33337"/>
                </a:lnTo>
                <a:lnTo>
                  <a:pt x="196062" y="36398"/>
                </a:lnTo>
                <a:lnTo>
                  <a:pt x="155359" y="83794"/>
                </a:lnTo>
                <a:lnTo>
                  <a:pt x="155359" y="100101"/>
                </a:lnTo>
                <a:lnTo>
                  <a:pt x="215722" y="100101"/>
                </a:lnTo>
                <a:lnTo>
                  <a:pt x="215722" y="83794"/>
                </a:lnTo>
                <a:lnTo>
                  <a:pt x="177380" y="83794"/>
                </a:lnTo>
                <a:lnTo>
                  <a:pt x="211963" y="43649"/>
                </a:lnTo>
                <a:lnTo>
                  <a:pt x="215722" y="38493"/>
                </a:lnTo>
                <a:lnTo>
                  <a:pt x="215722" y="28879"/>
                </a:lnTo>
                <a:close/>
              </a:path>
              <a:path w="306069" h="100965">
                <a:moveTo>
                  <a:pt x="305930" y="29565"/>
                </a:moveTo>
                <a:lnTo>
                  <a:pt x="303504" y="16941"/>
                </a:lnTo>
                <a:lnTo>
                  <a:pt x="303060" y="16319"/>
                </a:lnTo>
                <a:lnTo>
                  <a:pt x="296938" y="7670"/>
                </a:lnTo>
                <a:lnTo>
                  <a:pt x="287807" y="2235"/>
                </a:lnTo>
                <a:lnTo>
                  <a:pt x="287807" y="21475"/>
                </a:lnTo>
                <a:lnTo>
                  <a:pt x="287807" y="79603"/>
                </a:lnTo>
                <a:lnTo>
                  <a:pt x="283070" y="84620"/>
                </a:lnTo>
                <a:lnTo>
                  <a:pt x="268566" y="84620"/>
                </a:lnTo>
                <a:lnTo>
                  <a:pt x="263690" y="79603"/>
                </a:lnTo>
                <a:lnTo>
                  <a:pt x="263690" y="21475"/>
                </a:lnTo>
                <a:lnTo>
                  <a:pt x="268566" y="16319"/>
                </a:lnTo>
                <a:lnTo>
                  <a:pt x="283070" y="16319"/>
                </a:lnTo>
                <a:lnTo>
                  <a:pt x="287807" y="21475"/>
                </a:lnTo>
                <a:lnTo>
                  <a:pt x="287807" y="2235"/>
                </a:lnTo>
                <a:lnTo>
                  <a:pt x="287350" y="1955"/>
                </a:lnTo>
                <a:lnTo>
                  <a:pt x="275818" y="0"/>
                </a:lnTo>
                <a:lnTo>
                  <a:pt x="264274" y="1955"/>
                </a:lnTo>
                <a:lnTo>
                  <a:pt x="254635" y="7670"/>
                </a:lnTo>
                <a:lnTo>
                  <a:pt x="248018" y="16941"/>
                </a:lnTo>
                <a:lnTo>
                  <a:pt x="245567" y="29565"/>
                </a:lnTo>
                <a:lnTo>
                  <a:pt x="245567" y="71386"/>
                </a:lnTo>
                <a:lnTo>
                  <a:pt x="248018" y="84010"/>
                </a:lnTo>
                <a:lnTo>
                  <a:pt x="254635" y="93281"/>
                </a:lnTo>
                <a:lnTo>
                  <a:pt x="264274" y="98996"/>
                </a:lnTo>
                <a:lnTo>
                  <a:pt x="275818" y="100939"/>
                </a:lnTo>
                <a:lnTo>
                  <a:pt x="287350" y="98996"/>
                </a:lnTo>
                <a:lnTo>
                  <a:pt x="296938" y="93281"/>
                </a:lnTo>
                <a:lnTo>
                  <a:pt x="303060" y="84620"/>
                </a:lnTo>
                <a:lnTo>
                  <a:pt x="303504" y="84010"/>
                </a:lnTo>
                <a:lnTo>
                  <a:pt x="305930" y="71386"/>
                </a:lnTo>
                <a:lnTo>
                  <a:pt x="305930" y="2956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4" name="object 30">
            <a:extLst>
              <a:ext uri="{FF2B5EF4-FFF2-40B4-BE49-F238E27FC236}">
                <a16:creationId xmlns:a16="http://schemas.microsoft.com/office/drawing/2014/main" id="{3DC7BFB1-08C8-7241-BD69-6528158343E4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2673597" y="10156207"/>
            <a:ext cx="355180" cy="297180"/>
          </a:xfrm>
          <a:prstGeom prst="rect">
            <a:avLst/>
          </a:prstGeom>
        </p:spPr>
      </p:pic>
      <p:pic>
        <p:nvPicPr>
          <p:cNvPr id="135" name="object 31">
            <a:extLst>
              <a:ext uri="{FF2B5EF4-FFF2-40B4-BE49-F238E27FC236}">
                <a16:creationId xmlns:a16="http://schemas.microsoft.com/office/drawing/2014/main" id="{5C96BE05-EA14-2B46-BD22-3252AF5D499B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3158365" y="10166111"/>
            <a:ext cx="351269" cy="271780"/>
          </a:xfrm>
          <a:prstGeom prst="rect">
            <a:avLst/>
          </a:prstGeom>
        </p:spPr>
      </p:pic>
      <p:pic>
        <p:nvPicPr>
          <p:cNvPr id="136" name="object 32">
            <a:extLst>
              <a:ext uri="{FF2B5EF4-FFF2-40B4-BE49-F238E27FC236}">
                <a16:creationId xmlns:a16="http://schemas.microsoft.com/office/drawing/2014/main" id="{E9B5FA51-2A98-DE44-9FBA-9B99009D0DC0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3656839" y="10134731"/>
            <a:ext cx="311327" cy="322160"/>
          </a:xfrm>
          <a:prstGeom prst="rect">
            <a:avLst/>
          </a:prstGeom>
        </p:spPr>
      </p:pic>
      <p:pic>
        <p:nvPicPr>
          <p:cNvPr id="137" name="object 33">
            <a:extLst>
              <a:ext uri="{FF2B5EF4-FFF2-40B4-BE49-F238E27FC236}">
                <a16:creationId xmlns:a16="http://schemas.microsoft.com/office/drawing/2014/main" id="{3D7C861D-2DB0-1449-9EC3-8E4BC2EA4060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12184327" y="10153026"/>
            <a:ext cx="334225" cy="316230"/>
          </a:xfrm>
          <a:prstGeom prst="rect">
            <a:avLst/>
          </a:prstGeom>
        </p:spPr>
      </p:pic>
      <p:sp>
        <p:nvSpPr>
          <p:cNvPr id="138" name="object 34">
            <a:extLst>
              <a:ext uri="{FF2B5EF4-FFF2-40B4-BE49-F238E27FC236}">
                <a16:creationId xmlns:a16="http://schemas.microsoft.com/office/drawing/2014/main" id="{7BE19D53-3286-754E-B361-6EDC171A1E29}"/>
              </a:ext>
            </a:extLst>
          </p:cNvPr>
          <p:cNvSpPr/>
          <p:nvPr userDrawn="1"/>
        </p:nvSpPr>
        <p:spPr>
          <a:xfrm>
            <a:off x="11732260" y="10373004"/>
            <a:ext cx="137160" cy="60325"/>
          </a:xfrm>
          <a:custGeom>
            <a:avLst/>
            <a:gdLst/>
            <a:ahLst/>
            <a:cxnLst/>
            <a:rect l="l" t="t" r="r" b="b"/>
            <a:pathLst>
              <a:path w="137159" h="60325">
                <a:moveTo>
                  <a:pt x="14147" y="685"/>
                </a:moveTo>
                <a:lnTo>
                  <a:pt x="0" y="685"/>
                </a:lnTo>
                <a:lnTo>
                  <a:pt x="0" y="22821"/>
                </a:lnTo>
                <a:lnTo>
                  <a:pt x="4140" y="22821"/>
                </a:lnTo>
                <a:lnTo>
                  <a:pt x="4140" y="13474"/>
                </a:lnTo>
                <a:lnTo>
                  <a:pt x="12915" y="13474"/>
                </a:lnTo>
                <a:lnTo>
                  <a:pt x="12915" y="9652"/>
                </a:lnTo>
                <a:lnTo>
                  <a:pt x="4140" y="9652"/>
                </a:lnTo>
                <a:lnTo>
                  <a:pt x="4140" y="4572"/>
                </a:lnTo>
                <a:lnTo>
                  <a:pt x="14147" y="4572"/>
                </a:lnTo>
                <a:lnTo>
                  <a:pt x="14147" y="685"/>
                </a:lnTo>
                <a:close/>
              </a:path>
              <a:path w="137159" h="60325">
                <a:moveTo>
                  <a:pt x="35458" y="57111"/>
                </a:moveTo>
                <a:lnTo>
                  <a:pt x="35001" y="57035"/>
                </a:lnTo>
                <a:lnTo>
                  <a:pt x="32219" y="56896"/>
                </a:lnTo>
                <a:lnTo>
                  <a:pt x="31140" y="56756"/>
                </a:lnTo>
                <a:lnTo>
                  <a:pt x="29959" y="49237"/>
                </a:lnTo>
                <a:lnTo>
                  <a:pt x="30060" y="33972"/>
                </a:lnTo>
                <a:lnTo>
                  <a:pt x="30289" y="28308"/>
                </a:lnTo>
                <a:lnTo>
                  <a:pt x="29794" y="27978"/>
                </a:lnTo>
                <a:lnTo>
                  <a:pt x="24003" y="30124"/>
                </a:lnTo>
                <a:lnTo>
                  <a:pt x="20866" y="31178"/>
                </a:lnTo>
                <a:lnTo>
                  <a:pt x="16065" y="32639"/>
                </a:lnTo>
                <a:lnTo>
                  <a:pt x="16040" y="32778"/>
                </a:lnTo>
                <a:lnTo>
                  <a:pt x="16408" y="35598"/>
                </a:lnTo>
                <a:lnTo>
                  <a:pt x="16687" y="35750"/>
                </a:lnTo>
                <a:lnTo>
                  <a:pt x="17513" y="35344"/>
                </a:lnTo>
                <a:lnTo>
                  <a:pt x="23444" y="32804"/>
                </a:lnTo>
                <a:lnTo>
                  <a:pt x="23672" y="32804"/>
                </a:lnTo>
                <a:lnTo>
                  <a:pt x="23799" y="32880"/>
                </a:lnTo>
                <a:lnTo>
                  <a:pt x="23977" y="33147"/>
                </a:lnTo>
                <a:lnTo>
                  <a:pt x="24028" y="33451"/>
                </a:lnTo>
                <a:lnTo>
                  <a:pt x="24104" y="38023"/>
                </a:lnTo>
                <a:lnTo>
                  <a:pt x="24117" y="51295"/>
                </a:lnTo>
                <a:lnTo>
                  <a:pt x="24028" y="53886"/>
                </a:lnTo>
                <a:lnTo>
                  <a:pt x="18110" y="57111"/>
                </a:lnTo>
                <a:lnTo>
                  <a:pt x="18110" y="58966"/>
                </a:lnTo>
                <a:lnTo>
                  <a:pt x="23063" y="58851"/>
                </a:lnTo>
                <a:lnTo>
                  <a:pt x="29603" y="58801"/>
                </a:lnTo>
                <a:lnTo>
                  <a:pt x="35458" y="58966"/>
                </a:lnTo>
                <a:lnTo>
                  <a:pt x="35458" y="57111"/>
                </a:lnTo>
                <a:close/>
              </a:path>
              <a:path w="137159" h="60325">
                <a:moveTo>
                  <a:pt x="35775" y="15646"/>
                </a:moveTo>
                <a:lnTo>
                  <a:pt x="35661" y="7264"/>
                </a:lnTo>
                <a:lnTo>
                  <a:pt x="34772" y="4597"/>
                </a:lnTo>
                <a:lnTo>
                  <a:pt x="34074" y="3898"/>
                </a:lnTo>
                <a:lnTo>
                  <a:pt x="32753" y="2578"/>
                </a:lnTo>
                <a:lnTo>
                  <a:pt x="31623" y="1282"/>
                </a:lnTo>
                <a:lnTo>
                  <a:pt x="31623" y="9194"/>
                </a:lnTo>
                <a:lnTo>
                  <a:pt x="31623" y="14173"/>
                </a:lnTo>
                <a:lnTo>
                  <a:pt x="31140" y="16103"/>
                </a:lnTo>
                <a:lnTo>
                  <a:pt x="29197" y="18808"/>
                </a:lnTo>
                <a:lnTo>
                  <a:pt x="27889" y="19469"/>
                </a:lnTo>
                <a:lnTo>
                  <a:pt x="24599" y="19469"/>
                </a:lnTo>
                <a:lnTo>
                  <a:pt x="23279" y="18808"/>
                </a:lnTo>
                <a:lnTo>
                  <a:pt x="21323" y="16103"/>
                </a:lnTo>
                <a:lnTo>
                  <a:pt x="20828" y="14173"/>
                </a:lnTo>
                <a:lnTo>
                  <a:pt x="20828" y="9194"/>
                </a:lnTo>
                <a:lnTo>
                  <a:pt x="21323" y="7264"/>
                </a:lnTo>
                <a:lnTo>
                  <a:pt x="23279" y="4559"/>
                </a:lnTo>
                <a:lnTo>
                  <a:pt x="24599" y="3898"/>
                </a:lnTo>
                <a:lnTo>
                  <a:pt x="27889" y="3898"/>
                </a:lnTo>
                <a:lnTo>
                  <a:pt x="29197" y="4559"/>
                </a:lnTo>
                <a:lnTo>
                  <a:pt x="31140" y="7264"/>
                </a:lnTo>
                <a:lnTo>
                  <a:pt x="31623" y="9194"/>
                </a:lnTo>
                <a:lnTo>
                  <a:pt x="31623" y="1282"/>
                </a:lnTo>
                <a:lnTo>
                  <a:pt x="31254" y="850"/>
                </a:lnTo>
                <a:lnTo>
                  <a:pt x="29083" y="0"/>
                </a:lnTo>
                <a:lnTo>
                  <a:pt x="23380" y="0"/>
                </a:lnTo>
                <a:lnTo>
                  <a:pt x="21209" y="850"/>
                </a:lnTo>
                <a:lnTo>
                  <a:pt x="19710" y="2578"/>
                </a:lnTo>
                <a:lnTo>
                  <a:pt x="17691" y="4597"/>
                </a:lnTo>
                <a:lnTo>
                  <a:pt x="16802" y="7277"/>
                </a:lnTo>
                <a:lnTo>
                  <a:pt x="16675" y="15646"/>
                </a:lnTo>
                <a:lnTo>
                  <a:pt x="17691" y="18694"/>
                </a:lnTo>
                <a:lnTo>
                  <a:pt x="19710" y="20802"/>
                </a:lnTo>
                <a:lnTo>
                  <a:pt x="21209" y="22517"/>
                </a:lnTo>
                <a:lnTo>
                  <a:pt x="23380" y="23380"/>
                </a:lnTo>
                <a:lnTo>
                  <a:pt x="29083" y="23380"/>
                </a:lnTo>
                <a:lnTo>
                  <a:pt x="31254" y="22517"/>
                </a:lnTo>
                <a:lnTo>
                  <a:pt x="32753" y="20802"/>
                </a:lnTo>
                <a:lnTo>
                  <a:pt x="34036" y="19469"/>
                </a:lnTo>
                <a:lnTo>
                  <a:pt x="34772" y="18694"/>
                </a:lnTo>
                <a:lnTo>
                  <a:pt x="35775" y="15646"/>
                </a:lnTo>
                <a:close/>
              </a:path>
              <a:path w="137159" h="60325">
                <a:moveTo>
                  <a:pt x="55473" y="685"/>
                </a:moveTo>
                <a:lnTo>
                  <a:pt x="51244" y="685"/>
                </a:lnTo>
                <a:lnTo>
                  <a:pt x="51244" y="15798"/>
                </a:lnTo>
                <a:lnTo>
                  <a:pt x="51079" y="16916"/>
                </a:lnTo>
                <a:lnTo>
                  <a:pt x="50749" y="17614"/>
                </a:lnTo>
                <a:lnTo>
                  <a:pt x="50253" y="18859"/>
                </a:lnTo>
                <a:lnTo>
                  <a:pt x="49161" y="19469"/>
                </a:lnTo>
                <a:lnTo>
                  <a:pt x="45796" y="19469"/>
                </a:lnTo>
                <a:lnTo>
                  <a:pt x="44691" y="18859"/>
                </a:lnTo>
                <a:lnTo>
                  <a:pt x="43865" y="16916"/>
                </a:lnTo>
                <a:lnTo>
                  <a:pt x="43700" y="15798"/>
                </a:lnTo>
                <a:lnTo>
                  <a:pt x="43700" y="685"/>
                </a:lnTo>
                <a:lnTo>
                  <a:pt x="39471" y="685"/>
                </a:lnTo>
                <a:lnTo>
                  <a:pt x="39471" y="16637"/>
                </a:lnTo>
                <a:lnTo>
                  <a:pt x="39801" y="18453"/>
                </a:lnTo>
                <a:lnTo>
                  <a:pt x="41694" y="22174"/>
                </a:lnTo>
                <a:lnTo>
                  <a:pt x="44043" y="23380"/>
                </a:lnTo>
                <a:lnTo>
                  <a:pt x="50939" y="23380"/>
                </a:lnTo>
                <a:lnTo>
                  <a:pt x="53263" y="22174"/>
                </a:lnTo>
                <a:lnTo>
                  <a:pt x="55156" y="18453"/>
                </a:lnTo>
                <a:lnTo>
                  <a:pt x="55473" y="16637"/>
                </a:lnTo>
                <a:lnTo>
                  <a:pt x="55473" y="685"/>
                </a:lnTo>
                <a:close/>
              </a:path>
              <a:path w="137159" h="60325">
                <a:moveTo>
                  <a:pt x="63271" y="38582"/>
                </a:moveTo>
                <a:lnTo>
                  <a:pt x="57429" y="29095"/>
                </a:lnTo>
                <a:lnTo>
                  <a:pt x="57429" y="40259"/>
                </a:lnTo>
                <a:lnTo>
                  <a:pt x="57277" y="41262"/>
                </a:lnTo>
                <a:lnTo>
                  <a:pt x="56680" y="42621"/>
                </a:lnTo>
                <a:lnTo>
                  <a:pt x="56210" y="43167"/>
                </a:lnTo>
                <a:lnTo>
                  <a:pt x="54902" y="43954"/>
                </a:lnTo>
                <a:lnTo>
                  <a:pt x="54216" y="44145"/>
                </a:lnTo>
                <a:lnTo>
                  <a:pt x="52679" y="44145"/>
                </a:lnTo>
                <a:lnTo>
                  <a:pt x="48869" y="38836"/>
                </a:lnTo>
                <a:lnTo>
                  <a:pt x="48983" y="34442"/>
                </a:lnTo>
                <a:lnTo>
                  <a:pt x="49250" y="33324"/>
                </a:lnTo>
                <a:lnTo>
                  <a:pt x="50761" y="31419"/>
                </a:lnTo>
                <a:lnTo>
                  <a:pt x="51727" y="30937"/>
                </a:lnTo>
                <a:lnTo>
                  <a:pt x="54368" y="30937"/>
                </a:lnTo>
                <a:lnTo>
                  <a:pt x="55499" y="31648"/>
                </a:lnTo>
                <a:lnTo>
                  <a:pt x="57035" y="34442"/>
                </a:lnTo>
                <a:lnTo>
                  <a:pt x="57391" y="36245"/>
                </a:lnTo>
                <a:lnTo>
                  <a:pt x="57429" y="40259"/>
                </a:lnTo>
                <a:lnTo>
                  <a:pt x="57429" y="29095"/>
                </a:lnTo>
                <a:lnTo>
                  <a:pt x="55702" y="28575"/>
                </a:lnTo>
                <a:lnTo>
                  <a:pt x="50546" y="28575"/>
                </a:lnTo>
                <a:lnTo>
                  <a:pt x="48145" y="29565"/>
                </a:lnTo>
                <a:lnTo>
                  <a:pt x="44386" y="33566"/>
                </a:lnTo>
                <a:lnTo>
                  <a:pt x="43446" y="36245"/>
                </a:lnTo>
                <a:lnTo>
                  <a:pt x="43535" y="42621"/>
                </a:lnTo>
                <a:lnTo>
                  <a:pt x="44119" y="44450"/>
                </a:lnTo>
                <a:lnTo>
                  <a:pt x="46774" y="47396"/>
                </a:lnTo>
                <a:lnTo>
                  <a:pt x="48412" y="48133"/>
                </a:lnTo>
                <a:lnTo>
                  <a:pt x="51422" y="48133"/>
                </a:lnTo>
                <a:lnTo>
                  <a:pt x="57315" y="44513"/>
                </a:lnTo>
                <a:lnTo>
                  <a:pt x="57099" y="46710"/>
                </a:lnTo>
                <a:lnTo>
                  <a:pt x="48679" y="57708"/>
                </a:lnTo>
                <a:lnTo>
                  <a:pt x="46494" y="57696"/>
                </a:lnTo>
                <a:lnTo>
                  <a:pt x="46024" y="57619"/>
                </a:lnTo>
                <a:lnTo>
                  <a:pt x="45516" y="57454"/>
                </a:lnTo>
                <a:lnTo>
                  <a:pt x="44970" y="58305"/>
                </a:lnTo>
                <a:lnTo>
                  <a:pt x="46736" y="59740"/>
                </a:lnTo>
                <a:lnTo>
                  <a:pt x="48920" y="59740"/>
                </a:lnTo>
                <a:lnTo>
                  <a:pt x="63271" y="44513"/>
                </a:lnTo>
                <a:lnTo>
                  <a:pt x="63271" y="44145"/>
                </a:lnTo>
                <a:lnTo>
                  <a:pt x="63271" y="38582"/>
                </a:lnTo>
                <a:close/>
              </a:path>
              <a:path w="137159" h="60325">
                <a:moveTo>
                  <a:pt x="76085" y="685"/>
                </a:moveTo>
                <a:lnTo>
                  <a:pt x="72224" y="685"/>
                </a:lnTo>
                <a:lnTo>
                  <a:pt x="72224" y="16103"/>
                </a:lnTo>
                <a:lnTo>
                  <a:pt x="64325" y="685"/>
                </a:lnTo>
                <a:lnTo>
                  <a:pt x="59994" y="685"/>
                </a:lnTo>
                <a:lnTo>
                  <a:pt x="59994" y="22821"/>
                </a:lnTo>
                <a:lnTo>
                  <a:pt x="63842" y="22821"/>
                </a:lnTo>
                <a:lnTo>
                  <a:pt x="63842" y="7124"/>
                </a:lnTo>
                <a:lnTo>
                  <a:pt x="71945" y="22821"/>
                </a:lnTo>
                <a:lnTo>
                  <a:pt x="76085" y="22821"/>
                </a:lnTo>
                <a:lnTo>
                  <a:pt x="76085" y="685"/>
                </a:lnTo>
                <a:close/>
              </a:path>
              <a:path w="137159" h="60325">
                <a:moveTo>
                  <a:pt x="91516" y="53759"/>
                </a:moveTo>
                <a:lnTo>
                  <a:pt x="91338" y="53467"/>
                </a:lnTo>
                <a:lnTo>
                  <a:pt x="84010" y="53695"/>
                </a:lnTo>
                <a:lnTo>
                  <a:pt x="77482" y="53721"/>
                </a:lnTo>
                <a:lnTo>
                  <a:pt x="77406" y="53428"/>
                </a:lnTo>
                <a:lnTo>
                  <a:pt x="80187" y="50863"/>
                </a:lnTo>
                <a:lnTo>
                  <a:pt x="86347" y="44742"/>
                </a:lnTo>
                <a:lnTo>
                  <a:pt x="90081" y="37553"/>
                </a:lnTo>
                <a:lnTo>
                  <a:pt x="90081" y="35318"/>
                </a:lnTo>
                <a:lnTo>
                  <a:pt x="82804" y="28562"/>
                </a:lnTo>
                <a:lnTo>
                  <a:pt x="78994" y="28562"/>
                </a:lnTo>
                <a:lnTo>
                  <a:pt x="72047" y="39077"/>
                </a:lnTo>
                <a:lnTo>
                  <a:pt x="73736" y="39077"/>
                </a:lnTo>
                <a:lnTo>
                  <a:pt x="74079" y="37604"/>
                </a:lnTo>
                <a:lnTo>
                  <a:pt x="74676" y="35483"/>
                </a:lnTo>
                <a:lnTo>
                  <a:pt x="75209" y="34785"/>
                </a:lnTo>
                <a:lnTo>
                  <a:pt x="75869" y="34264"/>
                </a:lnTo>
                <a:lnTo>
                  <a:pt x="77406" y="33566"/>
                </a:lnTo>
                <a:lnTo>
                  <a:pt x="78219" y="33388"/>
                </a:lnTo>
                <a:lnTo>
                  <a:pt x="80606" y="33388"/>
                </a:lnTo>
                <a:lnTo>
                  <a:pt x="81826" y="33832"/>
                </a:lnTo>
                <a:lnTo>
                  <a:pt x="83616" y="35636"/>
                </a:lnTo>
                <a:lnTo>
                  <a:pt x="84061" y="36957"/>
                </a:lnTo>
                <a:lnTo>
                  <a:pt x="84061" y="39560"/>
                </a:lnTo>
                <a:lnTo>
                  <a:pt x="71018" y="56654"/>
                </a:lnTo>
                <a:lnTo>
                  <a:pt x="71018" y="58966"/>
                </a:lnTo>
                <a:lnTo>
                  <a:pt x="81534" y="58801"/>
                </a:lnTo>
                <a:lnTo>
                  <a:pt x="91414" y="58966"/>
                </a:lnTo>
                <a:lnTo>
                  <a:pt x="91516" y="58724"/>
                </a:lnTo>
                <a:lnTo>
                  <a:pt x="91427" y="57340"/>
                </a:lnTo>
                <a:lnTo>
                  <a:pt x="91516" y="53759"/>
                </a:lnTo>
                <a:close/>
              </a:path>
              <a:path w="137159" h="60325">
                <a:moveTo>
                  <a:pt x="97294" y="14579"/>
                </a:moveTo>
                <a:lnTo>
                  <a:pt x="97256" y="8839"/>
                </a:lnTo>
                <a:lnTo>
                  <a:pt x="96748" y="6261"/>
                </a:lnTo>
                <a:lnTo>
                  <a:pt x="96278" y="5080"/>
                </a:lnTo>
                <a:lnTo>
                  <a:pt x="95897" y="4483"/>
                </a:lnTo>
                <a:lnTo>
                  <a:pt x="94716" y="2603"/>
                </a:lnTo>
                <a:lnTo>
                  <a:pt x="93586" y="1663"/>
                </a:lnTo>
                <a:lnTo>
                  <a:pt x="93141" y="1511"/>
                </a:lnTo>
                <a:lnTo>
                  <a:pt x="93141" y="13157"/>
                </a:lnTo>
                <a:lnTo>
                  <a:pt x="92938" y="14579"/>
                </a:lnTo>
                <a:lnTo>
                  <a:pt x="91744" y="17932"/>
                </a:lnTo>
                <a:lnTo>
                  <a:pt x="90373" y="19011"/>
                </a:lnTo>
                <a:lnTo>
                  <a:pt x="84543" y="19011"/>
                </a:lnTo>
                <a:lnTo>
                  <a:pt x="84543" y="4483"/>
                </a:lnTo>
                <a:lnTo>
                  <a:pt x="90297" y="4483"/>
                </a:lnTo>
                <a:lnTo>
                  <a:pt x="91567" y="5092"/>
                </a:lnTo>
                <a:lnTo>
                  <a:pt x="92824" y="7518"/>
                </a:lnTo>
                <a:lnTo>
                  <a:pt x="93065" y="8839"/>
                </a:lnTo>
                <a:lnTo>
                  <a:pt x="93141" y="13157"/>
                </a:lnTo>
                <a:lnTo>
                  <a:pt x="93141" y="1511"/>
                </a:lnTo>
                <a:lnTo>
                  <a:pt x="91376" y="863"/>
                </a:lnTo>
                <a:lnTo>
                  <a:pt x="90347" y="698"/>
                </a:lnTo>
                <a:lnTo>
                  <a:pt x="89103" y="685"/>
                </a:lnTo>
                <a:lnTo>
                  <a:pt x="80518" y="685"/>
                </a:lnTo>
                <a:lnTo>
                  <a:pt x="80518" y="22821"/>
                </a:lnTo>
                <a:lnTo>
                  <a:pt x="92113" y="22821"/>
                </a:lnTo>
                <a:lnTo>
                  <a:pt x="94348" y="21450"/>
                </a:lnTo>
                <a:lnTo>
                  <a:pt x="95618" y="19011"/>
                </a:lnTo>
                <a:lnTo>
                  <a:pt x="96850" y="16649"/>
                </a:lnTo>
                <a:lnTo>
                  <a:pt x="97294" y="14579"/>
                </a:lnTo>
                <a:close/>
              </a:path>
              <a:path w="137159" h="60325">
                <a:moveTo>
                  <a:pt x="116090" y="18834"/>
                </a:moveTo>
                <a:lnTo>
                  <a:pt x="105295" y="18834"/>
                </a:lnTo>
                <a:lnTo>
                  <a:pt x="105295" y="13119"/>
                </a:lnTo>
                <a:lnTo>
                  <a:pt x="114731" y="13119"/>
                </a:lnTo>
                <a:lnTo>
                  <a:pt x="114731" y="9309"/>
                </a:lnTo>
                <a:lnTo>
                  <a:pt x="105295" y="9309"/>
                </a:lnTo>
                <a:lnTo>
                  <a:pt x="105295" y="4559"/>
                </a:lnTo>
                <a:lnTo>
                  <a:pt x="115620" y="4559"/>
                </a:lnTo>
                <a:lnTo>
                  <a:pt x="115620" y="673"/>
                </a:lnTo>
                <a:lnTo>
                  <a:pt x="101219" y="673"/>
                </a:lnTo>
                <a:lnTo>
                  <a:pt x="101219" y="22809"/>
                </a:lnTo>
                <a:lnTo>
                  <a:pt x="116090" y="22809"/>
                </a:lnTo>
                <a:lnTo>
                  <a:pt x="116090" y="18834"/>
                </a:lnTo>
                <a:close/>
              </a:path>
              <a:path w="137159" h="60325">
                <a:moveTo>
                  <a:pt x="118999" y="52070"/>
                </a:moveTo>
                <a:lnTo>
                  <a:pt x="113931" y="40170"/>
                </a:lnTo>
                <a:lnTo>
                  <a:pt x="113461" y="40170"/>
                </a:lnTo>
                <a:lnTo>
                  <a:pt x="113461" y="53860"/>
                </a:lnTo>
                <a:lnTo>
                  <a:pt x="113195" y="54991"/>
                </a:lnTo>
                <a:lnTo>
                  <a:pt x="111709" y="56896"/>
                </a:lnTo>
                <a:lnTo>
                  <a:pt x="110744" y="57378"/>
                </a:lnTo>
                <a:lnTo>
                  <a:pt x="108077" y="57378"/>
                </a:lnTo>
                <a:lnTo>
                  <a:pt x="106946" y="56667"/>
                </a:lnTo>
                <a:lnTo>
                  <a:pt x="105410" y="53860"/>
                </a:lnTo>
                <a:lnTo>
                  <a:pt x="105067" y="52070"/>
                </a:lnTo>
                <a:lnTo>
                  <a:pt x="105029" y="48044"/>
                </a:lnTo>
                <a:lnTo>
                  <a:pt x="105181" y="47028"/>
                </a:lnTo>
                <a:lnTo>
                  <a:pt x="105778" y="45669"/>
                </a:lnTo>
                <a:lnTo>
                  <a:pt x="106248" y="45135"/>
                </a:lnTo>
                <a:lnTo>
                  <a:pt x="107543" y="44361"/>
                </a:lnTo>
                <a:lnTo>
                  <a:pt x="108242" y="44157"/>
                </a:lnTo>
                <a:lnTo>
                  <a:pt x="109804" y="44157"/>
                </a:lnTo>
                <a:lnTo>
                  <a:pt x="113461" y="53860"/>
                </a:lnTo>
                <a:lnTo>
                  <a:pt x="113461" y="40170"/>
                </a:lnTo>
                <a:lnTo>
                  <a:pt x="111467" y="40170"/>
                </a:lnTo>
                <a:lnTo>
                  <a:pt x="110731" y="40271"/>
                </a:lnTo>
                <a:lnTo>
                  <a:pt x="105194" y="43802"/>
                </a:lnTo>
                <a:lnTo>
                  <a:pt x="105473" y="41148"/>
                </a:lnTo>
                <a:lnTo>
                  <a:pt x="113830" y="30607"/>
                </a:lnTo>
                <a:lnTo>
                  <a:pt x="115697" y="30607"/>
                </a:lnTo>
                <a:lnTo>
                  <a:pt x="116217" y="30645"/>
                </a:lnTo>
                <a:lnTo>
                  <a:pt x="116789" y="30721"/>
                </a:lnTo>
                <a:lnTo>
                  <a:pt x="117475" y="29997"/>
                </a:lnTo>
                <a:lnTo>
                  <a:pt x="115697" y="28575"/>
                </a:lnTo>
                <a:lnTo>
                  <a:pt x="113525" y="28575"/>
                </a:lnTo>
                <a:lnTo>
                  <a:pt x="99187" y="49745"/>
                </a:lnTo>
                <a:lnTo>
                  <a:pt x="99517" y="51879"/>
                </a:lnTo>
                <a:lnTo>
                  <a:pt x="106756" y="59740"/>
                </a:lnTo>
                <a:lnTo>
                  <a:pt x="111912" y="59740"/>
                </a:lnTo>
                <a:lnTo>
                  <a:pt x="114300" y="58737"/>
                </a:lnTo>
                <a:lnTo>
                  <a:pt x="115582" y="57378"/>
                </a:lnTo>
                <a:lnTo>
                  <a:pt x="118059" y="54749"/>
                </a:lnTo>
                <a:lnTo>
                  <a:pt x="118999" y="52070"/>
                </a:lnTo>
                <a:close/>
              </a:path>
              <a:path w="137159" h="60325">
                <a:moveTo>
                  <a:pt x="136817" y="14579"/>
                </a:moveTo>
                <a:lnTo>
                  <a:pt x="136779" y="8839"/>
                </a:lnTo>
                <a:lnTo>
                  <a:pt x="136283" y="6261"/>
                </a:lnTo>
                <a:lnTo>
                  <a:pt x="135801" y="5080"/>
                </a:lnTo>
                <a:lnTo>
                  <a:pt x="135420" y="4483"/>
                </a:lnTo>
                <a:lnTo>
                  <a:pt x="134239" y="2603"/>
                </a:lnTo>
                <a:lnTo>
                  <a:pt x="133108" y="1663"/>
                </a:lnTo>
                <a:lnTo>
                  <a:pt x="132676" y="1511"/>
                </a:lnTo>
                <a:lnTo>
                  <a:pt x="132676" y="13157"/>
                </a:lnTo>
                <a:lnTo>
                  <a:pt x="132461" y="14579"/>
                </a:lnTo>
                <a:lnTo>
                  <a:pt x="131267" y="17932"/>
                </a:lnTo>
                <a:lnTo>
                  <a:pt x="129895" y="19011"/>
                </a:lnTo>
                <a:lnTo>
                  <a:pt x="124079" y="19011"/>
                </a:lnTo>
                <a:lnTo>
                  <a:pt x="124079" y="4483"/>
                </a:lnTo>
                <a:lnTo>
                  <a:pt x="129819" y="4483"/>
                </a:lnTo>
                <a:lnTo>
                  <a:pt x="131089" y="5092"/>
                </a:lnTo>
                <a:lnTo>
                  <a:pt x="132346" y="7518"/>
                </a:lnTo>
                <a:lnTo>
                  <a:pt x="132600" y="8839"/>
                </a:lnTo>
                <a:lnTo>
                  <a:pt x="132676" y="13157"/>
                </a:lnTo>
                <a:lnTo>
                  <a:pt x="132676" y="1511"/>
                </a:lnTo>
                <a:lnTo>
                  <a:pt x="130898" y="863"/>
                </a:lnTo>
                <a:lnTo>
                  <a:pt x="129870" y="698"/>
                </a:lnTo>
                <a:lnTo>
                  <a:pt x="128625" y="685"/>
                </a:lnTo>
                <a:lnTo>
                  <a:pt x="120053" y="685"/>
                </a:lnTo>
                <a:lnTo>
                  <a:pt x="120053" y="22821"/>
                </a:lnTo>
                <a:lnTo>
                  <a:pt x="131635" y="22821"/>
                </a:lnTo>
                <a:lnTo>
                  <a:pt x="133870" y="21450"/>
                </a:lnTo>
                <a:lnTo>
                  <a:pt x="135140" y="19011"/>
                </a:lnTo>
                <a:lnTo>
                  <a:pt x="136372" y="16649"/>
                </a:lnTo>
                <a:lnTo>
                  <a:pt x="136817" y="14579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9" name="object 35">
            <a:extLst>
              <a:ext uri="{FF2B5EF4-FFF2-40B4-BE49-F238E27FC236}">
                <a16:creationId xmlns:a16="http://schemas.microsoft.com/office/drawing/2014/main" id="{8E7FCDCE-8232-AE43-A689-CD6C4D4C7D56}"/>
              </a:ext>
            </a:extLst>
          </p:cNvPr>
          <p:cNvPicPr/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11617760" y="10125233"/>
            <a:ext cx="363114" cy="169191"/>
          </a:xfrm>
          <a:prstGeom prst="rect">
            <a:avLst/>
          </a:prstGeom>
        </p:spPr>
      </p:pic>
      <p:grpSp>
        <p:nvGrpSpPr>
          <p:cNvPr id="140" name="object 36">
            <a:extLst>
              <a:ext uri="{FF2B5EF4-FFF2-40B4-BE49-F238E27FC236}">
                <a16:creationId xmlns:a16="http://schemas.microsoft.com/office/drawing/2014/main" id="{D610EAD3-ED92-9F40-94AE-392FB051DD77}"/>
              </a:ext>
            </a:extLst>
          </p:cNvPr>
          <p:cNvGrpSpPr/>
          <p:nvPr userDrawn="1"/>
        </p:nvGrpSpPr>
        <p:grpSpPr>
          <a:xfrm>
            <a:off x="11603797" y="10110495"/>
            <a:ext cx="390525" cy="386080"/>
            <a:chOff x="11603797" y="10110495"/>
            <a:chExt cx="390525" cy="386080"/>
          </a:xfrm>
        </p:grpSpPr>
        <p:sp>
          <p:nvSpPr>
            <p:cNvPr id="141" name="object 37">
              <a:extLst>
                <a:ext uri="{FF2B5EF4-FFF2-40B4-BE49-F238E27FC236}">
                  <a16:creationId xmlns:a16="http://schemas.microsoft.com/office/drawing/2014/main" id="{1668D2F1-F3B5-B84D-9BD4-698B72BD739E}"/>
                </a:ext>
              </a:extLst>
            </p:cNvPr>
            <p:cNvSpPr/>
            <p:nvPr/>
          </p:nvSpPr>
          <p:spPr>
            <a:xfrm>
              <a:off x="11678310" y="10373651"/>
              <a:ext cx="241935" cy="107314"/>
            </a:xfrm>
            <a:custGeom>
              <a:avLst/>
              <a:gdLst/>
              <a:ahLst/>
              <a:cxnLst/>
              <a:rect l="l" t="t" r="r" b="b"/>
              <a:pathLst>
                <a:path w="241934" h="107315">
                  <a:moveTo>
                    <a:pt x="29248" y="57442"/>
                  </a:moveTo>
                  <a:lnTo>
                    <a:pt x="26073" y="54978"/>
                  </a:lnTo>
                  <a:lnTo>
                    <a:pt x="17208" y="66370"/>
                  </a:lnTo>
                  <a:lnTo>
                    <a:pt x="19583" y="49936"/>
                  </a:lnTo>
                  <a:lnTo>
                    <a:pt x="16014" y="47142"/>
                  </a:lnTo>
                  <a:lnTo>
                    <a:pt x="3276" y="63525"/>
                  </a:lnTo>
                  <a:lnTo>
                    <a:pt x="6451" y="65989"/>
                  </a:lnTo>
                  <a:lnTo>
                    <a:pt x="15481" y="54381"/>
                  </a:lnTo>
                  <a:lnTo>
                    <a:pt x="13106" y="71170"/>
                  </a:lnTo>
                  <a:lnTo>
                    <a:pt x="16522" y="73825"/>
                  </a:lnTo>
                  <a:lnTo>
                    <a:pt x="29248" y="57442"/>
                  </a:lnTo>
                  <a:close/>
                </a:path>
                <a:path w="241934" h="107315">
                  <a:moveTo>
                    <a:pt x="42011" y="65176"/>
                  </a:moveTo>
                  <a:lnTo>
                    <a:pt x="38074" y="62903"/>
                  </a:lnTo>
                  <a:lnTo>
                    <a:pt x="38074" y="68389"/>
                  </a:lnTo>
                  <a:lnTo>
                    <a:pt x="36245" y="76771"/>
                  </a:lnTo>
                  <a:lnTo>
                    <a:pt x="35356" y="76250"/>
                  </a:lnTo>
                  <a:lnTo>
                    <a:pt x="31648" y="74104"/>
                  </a:lnTo>
                  <a:lnTo>
                    <a:pt x="38074" y="68389"/>
                  </a:lnTo>
                  <a:lnTo>
                    <a:pt x="38074" y="62903"/>
                  </a:lnTo>
                  <a:lnTo>
                    <a:pt x="37757" y="62712"/>
                  </a:lnTo>
                  <a:lnTo>
                    <a:pt x="20929" y="76936"/>
                  </a:lnTo>
                  <a:lnTo>
                    <a:pt x="24866" y="79222"/>
                  </a:lnTo>
                  <a:lnTo>
                    <a:pt x="28194" y="76250"/>
                  </a:lnTo>
                  <a:lnTo>
                    <a:pt x="34823" y="80098"/>
                  </a:lnTo>
                  <a:lnTo>
                    <a:pt x="33870" y="84442"/>
                  </a:lnTo>
                  <a:lnTo>
                    <a:pt x="37934" y="86791"/>
                  </a:lnTo>
                  <a:lnTo>
                    <a:pt x="39827" y="76771"/>
                  </a:lnTo>
                  <a:lnTo>
                    <a:pt x="41402" y="68389"/>
                  </a:lnTo>
                  <a:lnTo>
                    <a:pt x="42011" y="65176"/>
                  </a:lnTo>
                  <a:close/>
                </a:path>
                <a:path w="241934" h="107315">
                  <a:moveTo>
                    <a:pt x="48514" y="0"/>
                  </a:moveTo>
                  <a:lnTo>
                    <a:pt x="0" y="0"/>
                  </a:lnTo>
                  <a:lnTo>
                    <a:pt x="3784" y="5905"/>
                  </a:lnTo>
                  <a:lnTo>
                    <a:pt x="7861" y="11607"/>
                  </a:lnTo>
                  <a:lnTo>
                    <a:pt x="12217" y="17081"/>
                  </a:lnTo>
                  <a:lnTo>
                    <a:pt x="16840" y="22326"/>
                  </a:lnTo>
                  <a:lnTo>
                    <a:pt x="48514" y="22326"/>
                  </a:lnTo>
                  <a:lnTo>
                    <a:pt x="48514" y="0"/>
                  </a:lnTo>
                  <a:close/>
                </a:path>
                <a:path w="241934" h="107315">
                  <a:moveTo>
                    <a:pt x="65506" y="80860"/>
                  </a:moveTo>
                  <a:lnTo>
                    <a:pt x="65278" y="78968"/>
                  </a:lnTo>
                  <a:lnTo>
                    <a:pt x="63322" y="75298"/>
                  </a:lnTo>
                  <a:lnTo>
                    <a:pt x="61607" y="73888"/>
                  </a:lnTo>
                  <a:lnTo>
                    <a:pt x="56362" y="71755"/>
                  </a:lnTo>
                  <a:lnTo>
                    <a:pt x="53721" y="71767"/>
                  </a:lnTo>
                  <a:lnTo>
                    <a:pt x="48780" y="74117"/>
                  </a:lnTo>
                  <a:lnTo>
                    <a:pt x="46913" y="76263"/>
                  </a:lnTo>
                  <a:lnTo>
                    <a:pt x="44399" y="82448"/>
                  </a:lnTo>
                  <a:lnTo>
                    <a:pt x="44272" y="85191"/>
                  </a:lnTo>
                  <a:lnTo>
                    <a:pt x="45250" y="87655"/>
                  </a:lnTo>
                  <a:lnTo>
                    <a:pt x="46151" y="90068"/>
                  </a:lnTo>
                  <a:lnTo>
                    <a:pt x="47879" y="91795"/>
                  </a:lnTo>
                  <a:lnTo>
                    <a:pt x="51968" y="93459"/>
                  </a:lnTo>
                  <a:lnTo>
                    <a:pt x="53403" y="93662"/>
                  </a:lnTo>
                  <a:lnTo>
                    <a:pt x="55473" y="93332"/>
                  </a:lnTo>
                  <a:lnTo>
                    <a:pt x="56438" y="92989"/>
                  </a:lnTo>
                  <a:lnTo>
                    <a:pt x="57569" y="92392"/>
                  </a:lnTo>
                  <a:lnTo>
                    <a:pt x="57010" y="94957"/>
                  </a:lnTo>
                  <a:lnTo>
                    <a:pt x="59677" y="96037"/>
                  </a:lnTo>
                  <a:lnTo>
                    <a:pt x="63868" y="85712"/>
                  </a:lnTo>
                  <a:lnTo>
                    <a:pt x="55867" y="82473"/>
                  </a:lnTo>
                  <a:lnTo>
                    <a:pt x="54559" y="85686"/>
                  </a:lnTo>
                  <a:lnTo>
                    <a:pt x="58978" y="87477"/>
                  </a:lnTo>
                  <a:lnTo>
                    <a:pt x="58267" y="88646"/>
                  </a:lnTo>
                  <a:lnTo>
                    <a:pt x="57340" y="89420"/>
                  </a:lnTo>
                  <a:lnTo>
                    <a:pt x="55003" y="90271"/>
                  </a:lnTo>
                  <a:lnTo>
                    <a:pt x="53746" y="90208"/>
                  </a:lnTo>
                  <a:lnTo>
                    <a:pt x="51041" y="89103"/>
                  </a:lnTo>
                  <a:lnTo>
                    <a:pt x="50025" y="88125"/>
                  </a:lnTo>
                  <a:lnTo>
                    <a:pt x="48666" y="85293"/>
                  </a:lnTo>
                  <a:lnTo>
                    <a:pt x="48806" y="83413"/>
                  </a:lnTo>
                  <a:lnTo>
                    <a:pt x="50711" y="78727"/>
                  </a:lnTo>
                  <a:lnTo>
                    <a:pt x="51917" y="77177"/>
                  </a:lnTo>
                  <a:lnTo>
                    <a:pt x="54851" y="75641"/>
                  </a:lnTo>
                  <a:lnTo>
                    <a:pt x="56349" y="75590"/>
                  </a:lnTo>
                  <a:lnTo>
                    <a:pt x="58686" y="76542"/>
                  </a:lnTo>
                  <a:lnTo>
                    <a:pt x="59359" y="76974"/>
                  </a:lnTo>
                  <a:lnTo>
                    <a:pt x="60871" y="78524"/>
                  </a:lnTo>
                  <a:lnTo>
                    <a:pt x="61239" y="79743"/>
                  </a:lnTo>
                  <a:lnTo>
                    <a:pt x="61010" y="81178"/>
                  </a:lnTo>
                  <a:lnTo>
                    <a:pt x="64960" y="82791"/>
                  </a:lnTo>
                  <a:lnTo>
                    <a:pt x="65506" y="80860"/>
                  </a:lnTo>
                  <a:close/>
                </a:path>
                <a:path w="241934" h="107315">
                  <a:moveTo>
                    <a:pt x="88722" y="89547"/>
                  </a:moveTo>
                  <a:lnTo>
                    <a:pt x="88392" y="86537"/>
                  </a:lnTo>
                  <a:lnTo>
                    <a:pt x="86817" y="84175"/>
                  </a:lnTo>
                  <a:lnTo>
                    <a:pt x="86347" y="83388"/>
                  </a:lnTo>
                  <a:lnTo>
                    <a:pt x="85686" y="82245"/>
                  </a:lnTo>
                  <a:lnTo>
                    <a:pt x="84175" y="81241"/>
                  </a:lnTo>
                  <a:lnTo>
                    <a:pt x="84175" y="89954"/>
                  </a:lnTo>
                  <a:lnTo>
                    <a:pt x="83070" y="94488"/>
                  </a:lnTo>
                  <a:lnTo>
                    <a:pt x="82143" y="96113"/>
                  </a:lnTo>
                  <a:lnTo>
                    <a:pt x="79590" y="98094"/>
                  </a:lnTo>
                  <a:lnTo>
                    <a:pt x="78117" y="98374"/>
                  </a:lnTo>
                  <a:lnTo>
                    <a:pt x="74790" y="97574"/>
                  </a:lnTo>
                  <a:lnTo>
                    <a:pt x="73609" y="96634"/>
                  </a:lnTo>
                  <a:lnTo>
                    <a:pt x="72237" y="93675"/>
                  </a:lnTo>
                  <a:lnTo>
                    <a:pt x="72174" y="91808"/>
                  </a:lnTo>
                  <a:lnTo>
                    <a:pt x="73279" y="87261"/>
                  </a:lnTo>
                  <a:lnTo>
                    <a:pt x="74206" y="85636"/>
                  </a:lnTo>
                  <a:lnTo>
                    <a:pt x="76796" y="83667"/>
                  </a:lnTo>
                  <a:lnTo>
                    <a:pt x="78270" y="83388"/>
                  </a:lnTo>
                  <a:lnTo>
                    <a:pt x="81597" y="84201"/>
                  </a:lnTo>
                  <a:lnTo>
                    <a:pt x="82778" y="85128"/>
                  </a:lnTo>
                  <a:lnTo>
                    <a:pt x="83439" y="86614"/>
                  </a:lnTo>
                  <a:lnTo>
                    <a:pt x="84124" y="88087"/>
                  </a:lnTo>
                  <a:lnTo>
                    <a:pt x="84175" y="89954"/>
                  </a:lnTo>
                  <a:lnTo>
                    <a:pt x="84175" y="81241"/>
                  </a:lnTo>
                  <a:lnTo>
                    <a:pt x="83680" y="80911"/>
                  </a:lnTo>
                  <a:lnTo>
                    <a:pt x="77927" y="79502"/>
                  </a:lnTo>
                  <a:lnTo>
                    <a:pt x="75539" y="79756"/>
                  </a:lnTo>
                  <a:lnTo>
                    <a:pt x="73634" y="80937"/>
                  </a:lnTo>
                  <a:lnTo>
                    <a:pt x="71145" y="82296"/>
                  </a:lnTo>
                  <a:lnTo>
                    <a:pt x="69443" y="84823"/>
                  </a:lnTo>
                  <a:lnTo>
                    <a:pt x="67716" y="91808"/>
                  </a:lnTo>
                  <a:lnTo>
                    <a:pt x="67767" y="93243"/>
                  </a:lnTo>
                  <a:lnTo>
                    <a:pt x="67983" y="95148"/>
                  </a:lnTo>
                  <a:lnTo>
                    <a:pt x="69545" y="97586"/>
                  </a:lnTo>
                  <a:lnTo>
                    <a:pt x="70675" y="99517"/>
                  </a:lnTo>
                  <a:lnTo>
                    <a:pt x="72694" y="100850"/>
                  </a:lnTo>
                  <a:lnTo>
                    <a:pt x="78435" y="102260"/>
                  </a:lnTo>
                  <a:lnTo>
                    <a:pt x="80822" y="102006"/>
                  </a:lnTo>
                  <a:lnTo>
                    <a:pt x="82727" y="100825"/>
                  </a:lnTo>
                  <a:lnTo>
                    <a:pt x="85229" y="99390"/>
                  </a:lnTo>
                  <a:lnTo>
                    <a:pt x="85915" y="98374"/>
                  </a:lnTo>
                  <a:lnTo>
                    <a:pt x="86931" y="96862"/>
                  </a:lnTo>
                  <a:lnTo>
                    <a:pt x="88722" y="89547"/>
                  </a:lnTo>
                  <a:close/>
                </a:path>
                <a:path w="241934" h="107315">
                  <a:moveTo>
                    <a:pt x="110185" y="86055"/>
                  </a:moveTo>
                  <a:lnTo>
                    <a:pt x="105321" y="85420"/>
                  </a:lnTo>
                  <a:lnTo>
                    <a:pt x="100088" y="93865"/>
                  </a:lnTo>
                  <a:lnTo>
                    <a:pt x="96977" y="84366"/>
                  </a:lnTo>
                  <a:lnTo>
                    <a:pt x="91922" y="83718"/>
                  </a:lnTo>
                  <a:lnTo>
                    <a:pt x="97383" y="97523"/>
                  </a:lnTo>
                  <a:lnTo>
                    <a:pt x="96393" y="105206"/>
                  </a:lnTo>
                  <a:lnTo>
                    <a:pt x="100685" y="105752"/>
                  </a:lnTo>
                  <a:lnTo>
                    <a:pt x="101663" y="98031"/>
                  </a:lnTo>
                  <a:lnTo>
                    <a:pt x="110185" y="86055"/>
                  </a:lnTo>
                  <a:close/>
                </a:path>
                <a:path w="241934" h="107315">
                  <a:moveTo>
                    <a:pt x="131216" y="106565"/>
                  </a:moveTo>
                  <a:lnTo>
                    <a:pt x="129705" y="102374"/>
                  </a:lnTo>
                  <a:lnTo>
                    <a:pt x="128422" y="98831"/>
                  </a:lnTo>
                  <a:lnTo>
                    <a:pt x="125463" y="90627"/>
                  </a:lnTo>
                  <a:lnTo>
                    <a:pt x="123952" y="86461"/>
                  </a:lnTo>
                  <a:lnTo>
                    <a:pt x="123952" y="98793"/>
                  </a:lnTo>
                  <a:lnTo>
                    <a:pt x="118630" y="98831"/>
                  </a:lnTo>
                  <a:lnTo>
                    <a:pt x="121272" y="90627"/>
                  </a:lnTo>
                  <a:lnTo>
                    <a:pt x="123952" y="98793"/>
                  </a:lnTo>
                  <a:lnTo>
                    <a:pt x="123952" y="86461"/>
                  </a:lnTo>
                  <a:lnTo>
                    <a:pt x="123736" y="85864"/>
                  </a:lnTo>
                  <a:lnTo>
                    <a:pt x="118821" y="85902"/>
                  </a:lnTo>
                  <a:lnTo>
                    <a:pt x="111556" y="106705"/>
                  </a:lnTo>
                  <a:lnTo>
                    <a:pt x="116103" y="106680"/>
                  </a:lnTo>
                  <a:lnTo>
                    <a:pt x="117462" y="102438"/>
                  </a:lnTo>
                  <a:lnTo>
                    <a:pt x="125133" y="102400"/>
                  </a:lnTo>
                  <a:lnTo>
                    <a:pt x="126517" y="106603"/>
                  </a:lnTo>
                  <a:lnTo>
                    <a:pt x="131216" y="106565"/>
                  </a:lnTo>
                  <a:close/>
                </a:path>
                <a:path w="241934" h="107315">
                  <a:moveTo>
                    <a:pt x="155130" y="98793"/>
                  </a:moveTo>
                  <a:lnTo>
                    <a:pt x="152527" y="82804"/>
                  </a:lnTo>
                  <a:lnTo>
                    <a:pt x="148259" y="83489"/>
                  </a:lnTo>
                  <a:lnTo>
                    <a:pt x="150749" y="98818"/>
                  </a:lnTo>
                  <a:lnTo>
                    <a:pt x="150774" y="99542"/>
                  </a:lnTo>
                  <a:lnTo>
                    <a:pt x="150469" y="100749"/>
                  </a:lnTo>
                  <a:lnTo>
                    <a:pt x="149910" y="101193"/>
                  </a:lnTo>
                  <a:lnTo>
                    <a:pt x="148018" y="101498"/>
                  </a:lnTo>
                  <a:lnTo>
                    <a:pt x="147358" y="101282"/>
                  </a:lnTo>
                  <a:lnTo>
                    <a:pt x="146558" y="100076"/>
                  </a:lnTo>
                  <a:lnTo>
                    <a:pt x="146227" y="98983"/>
                  </a:lnTo>
                  <a:lnTo>
                    <a:pt x="145846" y="96913"/>
                  </a:lnTo>
                  <a:lnTo>
                    <a:pt x="141757" y="97586"/>
                  </a:lnTo>
                  <a:lnTo>
                    <a:pt x="142227" y="100469"/>
                  </a:lnTo>
                  <a:lnTo>
                    <a:pt x="142976" y="102311"/>
                  </a:lnTo>
                  <a:lnTo>
                    <a:pt x="145211" y="104800"/>
                  </a:lnTo>
                  <a:lnTo>
                    <a:pt x="147053" y="105219"/>
                  </a:lnTo>
                  <a:lnTo>
                    <a:pt x="152247" y="104381"/>
                  </a:lnTo>
                  <a:lnTo>
                    <a:pt x="153911" y="103225"/>
                  </a:lnTo>
                  <a:lnTo>
                    <a:pt x="155054" y="100228"/>
                  </a:lnTo>
                  <a:lnTo>
                    <a:pt x="155130" y="98793"/>
                  </a:lnTo>
                  <a:close/>
                </a:path>
                <a:path w="241934" h="107315">
                  <a:moveTo>
                    <a:pt x="180708" y="96621"/>
                  </a:moveTo>
                  <a:lnTo>
                    <a:pt x="179006" y="94246"/>
                  </a:lnTo>
                  <a:lnTo>
                    <a:pt x="177825" y="92595"/>
                  </a:lnTo>
                  <a:lnTo>
                    <a:pt x="171665" y="83985"/>
                  </a:lnTo>
                  <a:lnTo>
                    <a:pt x="171602" y="91109"/>
                  </a:lnTo>
                  <a:lnTo>
                    <a:pt x="166497" y="92595"/>
                  </a:lnTo>
                  <a:lnTo>
                    <a:pt x="166814" y="83985"/>
                  </a:lnTo>
                  <a:lnTo>
                    <a:pt x="171602" y="91109"/>
                  </a:lnTo>
                  <a:lnTo>
                    <a:pt x="171602" y="83908"/>
                  </a:lnTo>
                  <a:lnTo>
                    <a:pt x="167906" y="78740"/>
                  </a:lnTo>
                  <a:lnTo>
                    <a:pt x="163169" y="80111"/>
                  </a:lnTo>
                  <a:lnTo>
                    <a:pt x="161823" y="102108"/>
                  </a:lnTo>
                  <a:lnTo>
                    <a:pt x="166192" y="100825"/>
                  </a:lnTo>
                  <a:lnTo>
                    <a:pt x="166344" y="96380"/>
                  </a:lnTo>
                  <a:lnTo>
                    <a:pt x="173710" y="94246"/>
                  </a:lnTo>
                  <a:lnTo>
                    <a:pt x="176199" y="97942"/>
                  </a:lnTo>
                  <a:lnTo>
                    <a:pt x="180708" y="96621"/>
                  </a:lnTo>
                  <a:close/>
                </a:path>
                <a:path w="241934" h="107315">
                  <a:moveTo>
                    <a:pt x="196291" y="79159"/>
                  </a:moveTo>
                  <a:lnTo>
                    <a:pt x="191719" y="71348"/>
                  </a:lnTo>
                  <a:lnTo>
                    <a:pt x="191719" y="78651"/>
                  </a:lnTo>
                  <a:lnTo>
                    <a:pt x="191122" y="79997"/>
                  </a:lnTo>
                  <a:lnTo>
                    <a:pt x="190525" y="80530"/>
                  </a:lnTo>
                  <a:lnTo>
                    <a:pt x="186067" y="82486"/>
                  </a:lnTo>
                  <a:lnTo>
                    <a:pt x="183616" y="76898"/>
                  </a:lnTo>
                  <a:lnTo>
                    <a:pt x="188074" y="74942"/>
                  </a:lnTo>
                  <a:lnTo>
                    <a:pt x="188861" y="74841"/>
                  </a:lnTo>
                  <a:lnTo>
                    <a:pt x="190233" y="75260"/>
                  </a:lnTo>
                  <a:lnTo>
                    <a:pt x="190792" y="75857"/>
                  </a:lnTo>
                  <a:lnTo>
                    <a:pt x="191655" y="77825"/>
                  </a:lnTo>
                  <a:lnTo>
                    <a:pt x="191719" y="78651"/>
                  </a:lnTo>
                  <a:lnTo>
                    <a:pt x="191719" y="71348"/>
                  </a:lnTo>
                  <a:lnTo>
                    <a:pt x="189953" y="70777"/>
                  </a:lnTo>
                  <a:lnTo>
                    <a:pt x="188252" y="70942"/>
                  </a:lnTo>
                  <a:lnTo>
                    <a:pt x="186359" y="71755"/>
                  </a:lnTo>
                  <a:lnTo>
                    <a:pt x="178219" y="75336"/>
                  </a:lnTo>
                  <a:lnTo>
                    <a:pt x="186537" y="94348"/>
                  </a:lnTo>
                  <a:lnTo>
                    <a:pt x="190500" y="92608"/>
                  </a:lnTo>
                  <a:lnTo>
                    <a:pt x="187502" y="85788"/>
                  </a:lnTo>
                  <a:lnTo>
                    <a:pt x="193509" y="83159"/>
                  </a:lnTo>
                  <a:lnTo>
                    <a:pt x="194310" y="82486"/>
                  </a:lnTo>
                  <a:lnTo>
                    <a:pt x="194894" y="81991"/>
                  </a:lnTo>
                  <a:lnTo>
                    <a:pt x="196291" y="79159"/>
                  </a:lnTo>
                  <a:close/>
                </a:path>
                <a:path w="241934" h="107315">
                  <a:moveTo>
                    <a:pt x="220726" y="76746"/>
                  </a:moveTo>
                  <a:lnTo>
                    <a:pt x="220014" y="76149"/>
                  </a:lnTo>
                  <a:lnTo>
                    <a:pt x="210540" y="68160"/>
                  </a:lnTo>
                  <a:lnTo>
                    <a:pt x="210540" y="73634"/>
                  </a:lnTo>
                  <a:lnTo>
                    <a:pt x="205955" y="76327"/>
                  </a:lnTo>
                  <a:lnTo>
                    <a:pt x="204152" y="67906"/>
                  </a:lnTo>
                  <a:lnTo>
                    <a:pt x="210540" y="73634"/>
                  </a:lnTo>
                  <a:lnTo>
                    <a:pt x="210540" y="68160"/>
                  </a:lnTo>
                  <a:lnTo>
                    <a:pt x="210248" y="67906"/>
                  </a:lnTo>
                  <a:lnTo>
                    <a:pt x="203898" y="62547"/>
                  </a:lnTo>
                  <a:lnTo>
                    <a:pt x="199656" y="65036"/>
                  </a:lnTo>
                  <a:lnTo>
                    <a:pt x="203758" y="86690"/>
                  </a:lnTo>
                  <a:lnTo>
                    <a:pt x="207683" y="84378"/>
                  </a:lnTo>
                  <a:lnTo>
                    <a:pt x="206743" y="80035"/>
                  </a:lnTo>
                  <a:lnTo>
                    <a:pt x="213055" y="76327"/>
                  </a:lnTo>
                  <a:lnTo>
                    <a:pt x="213360" y="76149"/>
                  </a:lnTo>
                  <a:lnTo>
                    <a:pt x="216662" y="79108"/>
                  </a:lnTo>
                  <a:lnTo>
                    <a:pt x="220726" y="76746"/>
                  </a:lnTo>
                  <a:close/>
                </a:path>
                <a:path w="241934" h="107315">
                  <a:moveTo>
                    <a:pt x="238963" y="62788"/>
                  </a:moveTo>
                  <a:lnTo>
                    <a:pt x="226161" y="46469"/>
                  </a:lnTo>
                  <a:lnTo>
                    <a:pt x="222999" y="48958"/>
                  </a:lnTo>
                  <a:lnTo>
                    <a:pt x="231902" y="60299"/>
                  </a:lnTo>
                  <a:lnTo>
                    <a:pt x="216535" y="54025"/>
                  </a:lnTo>
                  <a:lnTo>
                    <a:pt x="212966" y="56819"/>
                  </a:lnTo>
                  <a:lnTo>
                    <a:pt x="225780" y="73152"/>
                  </a:lnTo>
                  <a:lnTo>
                    <a:pt x="228942" y="70662"/>
                  </a:lnTo>
                  <a:lnTo>
                    <a:pt x="219849" y="59093"/>
                  </a:lnTo>
                  <a:lnTo>
                    <a:pt x="235572" y="65455"/>
                  </a:lnTo>
                  <a:lnTo>
                    <a:pt x="238963" y="62788"/>
                  </a:lnTo>
                  <a:close/>
                </a:path>
                <a:path w="241934" h="107315">
                  <a:moveTo>
                    <a:pt x="241388" y="12"/>
                  </a:moveTo>
                  <a:lnTo>
                    <a:pt x="196215" y="12"/>
                  </a:lnTo>
                  <a:lnTo>
                    <a:pt x="196215" y="22339"/>
                  </a:lnTo>
                  <a:lnTo>
                    <a:pt x="224548" y="22339"/>
                  </a:lnTo>
                  <a:lnTo>
                    <a:pt x="229171" y="17081"/>
                  </a:lnTo>
                  <a:lnTo>
                    <a:pt x="233527" y="11607"/>
                  </a:lnTo>
                  <a:lnTo>
                    <a:pt x="237604" y="5905"/>
                  </a:lnTo>
                  <a:lnTo>
                    <a:pt x="241388" y="12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38">
              <a:extLst>
                <a:ext uri="{FF2B5EF4-FFF2-40B4-BE49-F238E27FC236}">
                  <a16:creationId xmlns:a16="http://schemas.microsoft.com/office/drawing/2014/main" id="{87877141-FF57-9B42-AD28-935A40075A55}"/>
                </a:ext>
              </a:extLst>
            </p:cNvPr>
            <p:cNvSpPr/>
            <p:nvPr/>
          </p:nvSpPr>
          <p:spPr>
            <a:xfrm>
              <a:off x="11659837" y="10168831"/>
              <a:ext cx="276860" cy="195580"/>
            </a:xfrm>
            <a:custGeom>
              <a:avLst/>
              <a:gdLst/>
              <a:ahLst/>
              <a:cxnLst/>
              <a:rect l="l" t="t" r="r" b="b"/>
              <a:pathLst>
                <a:path w="276859" h="195579">
                  <a:moveTo>
                    <a:pt x="51777" y="194309"/>
                  </a:moveTo>
                  <a:lnTo>
                    <a:pt x="46888" y="194309"/>
                  </a:lnTo>
                  <a:lnTo>
                    <a:pt x="47294" y="195579"/>
                  </a:lnTo>
                  <a:lnTo>
                    <a:pt x="49187" y="195579"/>
                  </a:lnTo>
                  <a:lnTo>
                    <a:pt x="51777" y="194309"/>
                  </a:lnTo>
                  <a:close/>
                </a:path>
                <a:path w="276859" h="195579">
                  <a:moveTo>
                    <a:pt x="118846" y="194309"/>
                  </a:moveTo>
                  <a:lnTo>
                    <a:pt x="51777" y="194309"/>
                  </a:lnTo>
                  <a:lnTo>
                    <a:pt x="53403" y="195579"/>
                  </a:lnTo>
                  <a:lnTo>
                    <a:pt x="105295" y="195579"/>
                  </a:lnTo>
                  <a:lnTo>
                    <a:pt x="118846" y="194309"/>
                  </a:lnTo>
                  <a:close/>
                </a:path>
                <a:path w="276859" h="195579">
                  <a:moveTo>
                    <a:pt x="135242" y="152399"/>
                  </a:moveTo>
                  <a:lnTo>
                    <a:pt x="6642" y="152399"/>
                  </a:lnTo>
                  <a:lnTo>
                    <a:pt x="7721" y="153669"/>
                  </a:lnTo>
                  <a:lnTo>
                    <a:pt x="8267" y="153669"/>
                  </a:lnTo>
                  <a:lnTo>
                    <a:pt x="9626" y="154939"/>
                  </a:lnTo>
                  <a:lnTo>
                    <a:pt x="10706" y="156209"/>
                  </a:lnTo>
                  <a:lnTo>
                    <a:pt x="12065" y="157479"/>
                  </a:lnTo>
                  <a:lnTo>
                    <a:pt x="12471" y="158749"/>
                  </a:lnTo>
                  <a:lnTo>
                    <a:pt x="13144" y="158749"/>
                  </a:lnTo>
                  <a:lnTo>
                    <a:pt x="13017" y="161289"/>
                  </a:lnTo>
                  <a:lnTo>
                    <a:pt x="13550" y="163829"/>
                  </a:lnTo>
                  <a:lnTo>
                    <a:pt x="14503" y="165099"/>
                  </a:lnTo>
                  <a:lnTo>
                    <a:pt x="15455" y="167639"/>
                  </a:lnTo>
                  <a:lnTo>
                    <a:pt x="15595" y="168909"/>
                  </a:lnTo>
                  <a:lnTo>
                    <a:pt x="16535" y="170179"/>
                  </a:lnTo>
                  <a:lnTo>
                    <a:pt x="17081" y="172719"/>
                  </a:lnTo>
                  <a:lnTo>
                    <a:pt x="18161" y="173989"/>
                  </a:lnTo>
                  <a:lnTo>
                    <a:pt x="18973" y="176529"/>
                  </a:lnTo>
                  <a:lnTo>
                    <a:pt x="19659" y="177799"/>
                  </a:lnTo>
                  <a:lnTo>
                    <a:pt x="22098" y="181609"/>
                  </a:lnTo>
                  <a:lnTo>
                    <a:pt x="23850" y="182879"/>
                  </a:lnTo>
                  <a:lnTo>
                    <a:pt x="26568" y="185419"/>
                  </a:lnTo>
                  <a:lnTo>
                    <a:pt x="28600" y="187959"/>
                  </a:lnTo>
                  <a:lnTo>
                    <a:pt x="29959" y="189229"/>
                  </a:lnTo>
                  <a:lnTo>
                    <a:pt x="32258" y="190499"/>
                  </a:lnTo>
                  <a:lnTo>
                    <a:pt x="34023" y="190499"/>
                  </a:lnTo>
                  <a:lnTo>
                    <a:pt x="37007" y="191769"/>
                  </a:lnTo>
                  <a:lnTo>
                    <a:pt x="38354" y="193039"/>
                  </a:lnTo>
                  <a:lnTo>
                    <a:pt x="40932" y="193039"/>
                  </a:lnTo>
                  <a:lnTo>
                    <a:pt x="41884" y="194309"/>
                  </a:lnTo>
                  <a:lnTo>
                    <a:pt x="128473" y="194309"/>
                  </a:lnTo>
                  <a:lnTo>
                    <a:pt x="130365" y="193039"/>
                  </a:lnTo>
                  <a:lnTo>
                    <a:pt x="132803" y="191769"/>
                  </a:lnTo>
                  <a:lnTo>
                    <a:pt x="134302" y="190499"/>
                  </a:lnTo>
                  <a:lnTo>
                    <a:pt x="135242" y="186689"/>
                  </a:lnTo>
                  <a:lnTo>
                    <a:pt x="135788" y="186689"/>
                  </a:lnTo>
                  <a:lnTo>
                    <a:pt x="135648" y="185419"/>
                  </a:lnTo>
                  <a:lnTo>
                    <a:pt x="135788" y="185419"/>
                  </a:lnTo>
                  <a:lnTo>
                    <a:pt x="135915" y="184149"/>
                  </a:lnTo>
                  <a:lnTo>
                    <a:pt x="135648" y="182879"/>
                  </a:lnTo>
                  <a:lnTo>
                    <a:pt x="135915" y="182879"/>
                  </a:lnTo>
                  <a:lnTo>
                    <a:pt x="135648" y="181609"/>
                  </a:lnTo>
                  <a:lnTo>
                    <a:pt x="135382" y="181609"/>
                  </a:lnTo>
                  <a:lnTo>
                    <a:pt x="134302" y="179069"/>
                  </a:lnTo>
                  <a:lnTo>
                    <a:pt x="133896" y="179069"/>
                  </a:lnTo>
                  <a:lnTo>
                    <a:pt x="133756" y="177799"/>
                  </a:lnTo>
                  <a:lnTo>
                    <a:pt x="133477" y="177799"/>
                  </a:lnTo>
                  <a:lnTo>
                    <a:pt x="132930" y="176529"/>
                  </a:lnTo>
                  <a:lnTo>
                    <a:pt x="131457" y="176529"/>
                  </a:lnTo>
                  <a:lnTo>
                    <a:pt x="131051" y="175259"/>
                  </a:lnTo>
                  <a:lnTo>
                    <a:pt x="130771" y="175259"/>
                  </a:lnTo>
                  <a:lnTo>
                    <a:pt x="129006" y="173989"/>
                  </a:lnTo>
                  <a:lnTo>
                    <a:pt x="127660" y="173989"/>
                  </a:lnTo>
                  <a:lnTo>
                    <a:pt x="127114" y="172719"/>
                  </a:lnTo>
                  <a:lnTo>
                    <a:pt x="127520" y="172719"/>
                  </a:lnTo>
                  <a:lnTo>
                    <a:pt x="127660" y="171449"/>
                  </a:lnTo>
                  <a:lnTo>
                    <a:pt x="127114" y="171449"/>
                  </a:lnTo>
                  <a:lnTo>
                    <a:pt x="127254" y="170179"/>
                  </a:lnTo>
                  <a:lnTo>
                    <a:pt x="127927" y="167639"/>
                  </a:lnTo>
                  <a:lnTo>
                    <a:pt x="125895" y="163829"/>
                  </a:lnTo>
                  <a:lnTo>
                    <a:pt x="129006" y="162559"/>
                  </a:lnTo>
                  <a:lnTo>
                    <a:pt x="131178" y="161289"/>
                  </a:lnTo>
                  <a:lnTo>
                    <a:pt x="133477" y="158749"/>
                  </a:lnTo>
                  <a:lnTo>
                    <a:pt x="133350" y="157479"/>
                  </a:lnTo>
                  <a:lnTo>
                    <a:pt x="134162" y="157479"/>
                  </a:lnTo>
                  <a:lnTo>
                    <a:pt x="134162" y="156209"/>
                  </a:lnTo>
                  <a:lnTo>
                    <a:pt x="134569" y="156209"/>
                  </a:lnTo>
                  <a:lnTo>
                    <a:pt x="134975" y="154939"/>
                  </a:lnTo>
                  <a:lnTo>
                    <a:pt x="134975" y="153669"/>
                  </a:lnTo>
                  <a:lnTo>
                    <a:pt x="135242" y="152399"/>
                  </a:lnTo>
                  <a:close/>
                </a:path>
                <a:path w="276859" h="195579">
                  <a:moveTo>
                    <a:pt x="261264" y="172719"/>
                  </a:moveTo>
                  <a:lnTo>
                    <a:pt x="150418" y="172719"/>
                  </a:lnTo>
                  <a:lnTo>
                    <a:pt x="150012" y="173989"/>
                  </a:lnTo>
                  <a:lnTo>
                    <a:pt x="148386" y="173989"/>
                  </a:lnTo>
                  <a:lnTo>
                    <a:pt x="147307" y="175259"/>
                  </a:lnTo>
                  <a:lnTo>
                    <a:pt x="145681" y="175259"/>
                  </a:lnTo>
                  <a:lnTo>
                    <a:pt x="144729" y="177799"/>
                  </a:lnTo>
                  <a:lnTo>
                    <a:pt x="144043" y="179069"/>
                  </a:lnTo>
                  <a:lnTo>
                    <a:pt x="143789" y="179069"/>
                  </a:lnTo>
                  <a:lnTo>
                    <a:pt x="144183" y="180339"/>
                  </a:lnTo>
                  <a:lnTo>
                    <a:pt x="143510" y="180339"/>
                  </a:lnTo>
                  <a:lnTo>
                    <a:pt x="142697" y="184149"/>
                  </a:lnTo>
                  <a:lnTo>
                    <a:pt x="143916" y="186689"/>
                  </a:lnTo>
                  <a:lnTo>
                    <a:pt x="144868" y="187959"/>
                  </a:lnTo>
                  <a:lnTo>
                    <a:pt x="146215" y="190499"/>
                  </a:lnTo>
                  <a:lnTo>
                    <a:pt x="149606" y="191769"/>
                  </a:lnTo>
                  <a:lnTo>
                    <a:pt x="152323" y="193039"/>
                  </a:lnTo>
                  <a:lnTo>
                    <a:pt x="154216" y="194309"/>
                  </a:lnTo>
                  <a:lnTo>
                    <a:pt x="156375" y="193039"/>
                  </a:lnTo>
                  <a:lnTo>
                    <a:pt x="230911" y="193039"/>
                  </a:lnTo>
                  <a:lnTo>
                    <a:pt x="232549" y="191769"/>
                  </a:lnTo>
                  <a:lnTo>
                    <a:pt x="237159" y="191769"/>
                  </a:lnTo>
                  <a:lnTo>
                    <a:pt x="239991" y="190499"/>
                  </a:lnTo>
                  <a:lnTo>
                    <a:pt x="241223" y="190499"/>
                  </a:lnTo>
                  <a:lnTo>
                    <a:pt x="241350" y="189229"/>
                  </a:lnTo>
                  <a:lnTo>
                    <a:pt x="242303" y="189229"/>
                  </a:lnTo>
                  <a:lnTo>
                    <a:pt x="244195" y="187959"/>
                  </a:lnTo>
                  <a:lnTo>
                    <a:pt x="246913" y="187959"/>
                  </a:lnTo>
                  <a:lnTo>
                    <a:pt x="248666" y="185419"/>
                  </a:lnTo>
                  <a:lnTo>
                    <a:pt x="249758" y="185419"/>
                  </a:lnTo>
                  <a:lnTo>
                    <a:pt x="250304" y="184149"/>
                  </a:lnTo>
                  <a:lnTo>
                    <a:pt x="251244" y="184149"/>
                  </a:lnTo>
                  <a:lnTo>
                    <a:pt x="252463" y="182879"/>
                  </a:lnTo>
                  <a:lnTo>
                    <a:pt x="253009" y="181609"/>
                  </a:lnTo>
                  <a:lnTo>
                    <a:pt x="253822" y="181609"/>
                  </a:lnTo>
                  <a:lnTo>
                    <a:pt x="255181" y="180339"/>
                  </a:lnTo>
                  <a:lnTo>
                    <a:pt x="256108" y="179069"/>
                  </a:lnTo>
                  <a:lnTo>
                    <a:pt x="258292" y="176529"/>
                  </a:lnTo>
                  <a:lnTo>
                    <a:pt x="260324" y="173989"/>
                  </a:lnTo>
                  <a:lnTo>
                    <a:pt x="261264" y="172719"/>
                  </a:lnTo>
                  <a:close/>
                </a:path>
                <a:path w="276859" h="195579">
                  <a:moveTo>
                    <a:pt x="179425" y="193039"/>
                  </a:moveTo>
                  <a:lnTo>
                    <a:pt x="156375" y="193039"/>
                  </a:lnTo>
                  <a:lnTo>
                    <a:pt x="158140" y="194309"/>
                  </a:lnTo>
                  <a:lnTo>
                    <a:pt x="177393" y="194309"/>
                  </a:lnTo>
                  <a:lnTo>
                    <a:pt x="179425" y="193039"/>
                  </a:lnTo>
                  <a:close/>
                </a:path>
                <a:path w="276859" h="195579">
                  <a:moveTo>
                    <a:pt x="182537" y="193039"/>
                  </a:moveTo>
                  <a:lnTo>
                    <a:pt x="179425" y="193039"/>
                  </a:lnTo>
                  <a:lnTo>
                    <a:pt x="180644" y="194309"/>
                  </a:lnTo>
                  <a:lnTo>
                    <a:pt x="182537" y="193039"/>
                  </a:lnTo>
                  <a:close/>
                </a:path>
                <a:path w="276859" h="195579">
                  <a:moveTo>
                    <a:pt x="210858" y="193039"/>
                  </a:moveTo>
                  <a:lnTo>
                    <a:pt x="182537" y="193039"/>
                  </a:lnTo>
                  <a:lnTo>
                    <a:pt x="183896" y="194309"/>
                  </a:lnTo>
                  <a:lnTo>
                    <a:pt x="204089" y="194309"/>
                  </a:lnTo>
                  <a:lnTo>
                    <a:pt x="210858" y="193039"/>
                  </a:lnTo>
                  <a:close/>
                </a:path>
                <a:path w="276859" h="195579">
                  <a:moveTo>
                    <a:pt x="211264" y="193039"/>
                  </a:moveTo>
                  <a:lnTo>
                    <a:pt x="210858" y="193039"/>
                  </a:lnTo>
                  <a:lnTo>
                    <a:pt x="210858" y="194309"/>
                  </a:lnTo>
                  <a:lnTo>
                    <a:pt x="211264" y="193039"/>
                  </a:lnTo>
                  <a:close/>
                </a:path>
                <a:path w="276859" h="195579">
                  <a:moveTo>
                    <a:pt x="215595" y="193039"/>
                  </a:moveTo>
                  <a:lnTo>
                    <a:pt x="211937" y="193039"/>
                  </a:lnTo>
                  <a:lnTo>
                    <a:pt x="213436" y="194309"/>
                  </a:lnTo>
                  <a:lnTo>
                    <a:pt x="215595" y="193039"/>
                  </a:lnTo>
                  <a:close/>
                </a:path>
                <a:path w="276859" h="195579">
                  <a:moveTo>
                    <a:pt x="219392" y="193039"/>
                  </a:moveTo>
                  <a:lnTo>
                    <a:pt x="215595" y="193039"/>
                  </a:lnTo>
                  <a:lnTo>
                    <a:pt x="217093" y="194309"/>
                  </a:lnTo>
                  <a:lnTo>
                    <a:pt x="218173" y="194309"/>
                  </a:lnTo>
                  <a:lnTo>
                    <a:pt x="219392" y="193039"/>
                  </a:lnTo>
                  <a:close/>
                </a:path>
                <a:path w="276859" h="195579">
                  <a:moveTo>
                    <a:pt x="135521" y="186689"/>
                  </a:moveTo>
                  <a:lnTo>
                    <a:pt x="135242" y="186689"/>
                  </a:lnTo>
                  <a:lnTo>
                    <a:pt x="135242" y="187959"/>
                  </a:lnTo>
                  <a:lnTo>
                    <a:pt x="135521" y="186689"/>
                  </a:lnTo>
                  <a:close/>
                </a:path>
                <a:path w="276859" h="195579">
                  <a:moveTo>
                    <a:pt x="261264" y="171449"/>
                  </a:moveTo>
                  <a:lnTo>
                    <a:pt x="150825" y="171449"/>
                  </a:lnTo>
                  <a:lnTo>
                    <a:pt x="150012" y="172719"/>
                  </a:lnTo>
                  <a:lnTo>
                    <a:pt x="261404" y="172719"/>
                  </a:lnTo>
                  <a:lnTo>
                    <a:pt x="261264" y="171449"/>
                  </a:lnTo>
                  <a:close/>
                </a:path>
                <a:path w="276859" h="195579">
                  <a:moveTo>
                    <a:pt x="263715" y="167639"/>
                  </a:moveTo>
                  <a:lnTo>
                    <a:pt x="150279" y="167639"/>
                  </a:lnTo>
                  <a:lnTo>
                    <a:pt x="150558" y="168909"/>
                  </a:lnTo>
                  <a:lnTo>
                    <a:pt x="150418" y="170179"/>
                  </a:lnTo>
                  <a:lnTo>
                    <a:pt x="150418" y="171449"/>
                  </a:lnTo>
                  <a:lnTo>
                    <a:pt x="261810" y="171449"/>
                  </a:lnTo>
                  <a:lnTo>
                    <a:pt x="261950" y="170179"/>
                  </a:lnTo>
                  <a:lnTo>
                    <a:pt x="262496" y="170179"/>
                  </a:lnTo>
                  <a:lnTo>
                    <a:pt x="262623" y="168909"/>
                  </a:lnTo>
                  <a:lnTo>
                    <a:pt x="263436" y="168909"/>
                  </a:lnTo>
                  <a:lnTo>
                    <a:pt x="263715" y="167639"/>
                  </a:lnTo>
                  <a:close/>
                </a:path>
                <a:path w="276859" h="195579">
                  <a:moveTo>
                    <a:pt x="265341" y="163829"/>
                  </a:moveTo>
                  <a:lnTo>
                    <a:pt x="150558" y="163829"/>
                  </a:lnTo>
                  <a:lnTo>
                    <a:pt x="150279" y="165099"/>
                  </a:lnTo>
                  <a:lnTo>
                    <a:pt x="150279" y="166369"/>
                  </a:lnTo>
                  <a:lnTo>
                    <a:pt x="150558" y="166369"/>
                  </a:lnTo>
                  <a:lnTo>
                    <a:pt x="150418" y="167639"/>
                  </a:lnTo>
                  <a:lnTo>
                    <a:pt x="263982" y="167639"/>
                  </a:lnTo>
                  <a:lnTo>
                    <a:pt x="264121" y="166369"/>
                  </a:lnTo>
                  <a:lnTo>
                    <a:pt x="264121" y="165099"/>
                  </a:lnTo>
                  <a:lnTo>
                    <a:pt x="265341" y="165099"/>
                  </a:lnTo>
                  <a:lnTo>
                    <a:pt x="265341" y="163829"/>
                  </a:lnTo>
                  <a:close/>
                </a:path>
                <a:path w="276859" h="195579">
                  <a:moveTo>
                    <a:pt x="265607" y="161289"/>
                  </a:moveTo>
                  <a:lnTo>
                    <a:pt x="149339" y="161289"/>
                  </a:lnTo>
                  <a:lnTo>
                    <a:pt x="150012" y="162559"/>
                  </a:lnTo>
                  <a:lnTo>
                    <a:pt x="150418" y="163829"/>
                  </a:lnTo>
                  <a:lnTo>
                    <a:pt x="265201" y="163829"/>
                  </a:lnTo>
                  <a:lnTo>
                    <a:pt x="265341" y="162559"/>
                  </a:lnTo>
                  <a:lnTo>
                    <a:pt x="265607" y="162559"/>
                  </a:lnTo>
                  <a:lnTo>
                    <a:pt x="265607" y="161289"/>
                  </a:lnTo>
                  <a:close/>
                </a:path>
                <a:path w="276859" h="195579">
                  <a:moveTo>
                    <a:pt x="265468" y="162559"/>
                  </a:moveTo>
                  <a:lnTo>
                    <a:pt x="265468" y="163829"/>
                  </a:lnTo>
                  <a:lnTo>
                    <a:pt x="265468" y="162559"/>
                  </a:lnTo>
                  <a:close/>
                </a:path>
                <a:path w="276859" h="195579">
                  <a:moveTo>
                    <a:pt x="271437" y="148589"/>
                  </a:moveTo>
                  <a:lnTo>
                    <a:pt x="142570" y="148589"/>
                  </a:lnTo>
                  <a:lnTo>
                    <a:pt x="142290" y="151129"/>
                  </a:lnTo>
                  <a:lnTo>
                    <a:pt x="142697" y="154939"/>
                  </a:lnTo>
                  <a:lnTo>
                    <a:pt x="143789" y="156209"/>
                  </a:lnTo>
                  <a:lnTo>
                    <a:pt x="143649" y="157479"/>
                  </a:lnTo>
                  <a:lnTo>
                    <a:pt x="145008" y="158749"/>
                  </a:lnTo>
                  <a:lnTo>
                    <a:pt x="146494" y="160019"/>
                  </a:lnTo>
                  <a:lnTo>
                    <a:pt x="147713" y="161289"/>
                  </a:lnTo>
                  <a:lnTo>
                    <a:pt x="265734" y="161289"/>
                  </a:lnTo>
                  <a:lnTo>
                    <a:pt x="266687" y="160019"/>
                  </a:lnTo>
                  <a:lnTo>
                    <a:pt x="265607" y="160019"/>
                  </a:lnTo>
                  <a:lnTo>
                    <a:pt x="266280" y="158749"/>
                  </a:lnTo>
                  <a:lnTo>
                    <a:pt x="266560" y="156209"/>
                  </a:lnTo>
                  <a:lnTo>
                    <a:pt x="266827" y="156209"/>
                  </a:lnTo>
                  <a:lnTo>
                    <a:pt x="266827" y="154939"/>
                  </a:lnTo>
                  <a:lnTo>
                    <a:pt x="265874" y="153669"/>
                  </a:lnTo>
                  <a:lnTo>
                    <a:pt x="268312" y="152399"/>
                  </a:lnTo>
                  <a:lnTo>
                    <a:pt x="268998" y="151129"/>
                  </a:lnTo>
                  <a:lnTo>
                    <a:pt x="269265" y="151129"/>
                  </a:lnTo>
                  <a:lnTo>
                    <a:pt x="269951" y="149859"/>
                  </a:lnTo>
                  <a:lnTo>
                    <a:pt x="270891" y="149859"/>
                  </a:lnTo>
                  <a:lnTo>
                    <a:pt x="271437" y="148589"/>
                  </a:lnTo>
                  <a:close/>
                </a:path>
                <a:path w="276859" h="195579">
                  <a:moveTo>
                    <a:pt x="2857" y="143509"/>
                  </a:moveTo>
                  <a:lnTo>
                    <a:pt x="1625" y="146049"/>
                  </a:lnTo>
                  <a:lnTo>
                    <a:pt x="0" y="146049"/>
                  </a:lnTo>
                  <a:lnTo>
                    <a:pt x="279" y="147319"/>
                  </a:lnTo>
                  <a:lnTo>
                    <a:pt x="1625" y="149859"/>
                  </a:lnTo>
                  <a:lnTo>
                    <a:pt x="5702" y="152399"/>
                  </a:lnTo>
                  <a:lnTo>
                    <a:pt x="135648" y="152399"/>
                  </a:lnTo>
                  <a:lnTo>
                    <a:pt x="135521" y="151129"/>
                  </a:lnTo>
                  <a:lnTo>
                    <a:pt x="134835" y="149859"/>
                  </a:lnTo>
                  <a:lnTo>
                    <a:pt x="135242" y="148589"/>
                  </a:lnTo>
                  <a:lnTo>
                    <a:pt x="134162" y="147319"/>
                  </a:lnTo>
                  <a:lnTo>
                    <a:pt x="133756" y="144779"/>
                  </a:lnTo>
                  <a:lnTo>
                    <a:pt x="4343" y="144779"/>
                  </a:lnTo>
                  <a:lnTo>
                    <a:pt x="2857" y="143509"/>
                  </a:lnTo>
                  <a:close/>
                </a:path>
                <a:path w="276859" h="195579">
                  <a:moveTo>
                    <a:pt x="276440" y="143509"/>
                  </a:moveTo>
                  <a:lnTo>
                    <a:pt x="144729" y="143509"/>
                  </a:lnTo>
                  <a:lnTo>
                    <a:pt x="144462" y="144779"/>
                  </a:lnTo>
                  <a:lnTo>
                    <a:pt x="143789" y="144779"/>
                  </a:lnTo>
                  <a:lnTo>
                    <a:pt x="143789" y="146049"/>
                  </a:lnTo>
                  <a:lnTo>
                    <a:pt x="143383" y="146049"/>
                  </a:lnTo>
                  <a:lnTo>
                    <a:pt x="142697" y="147319"/>
                  </a:lnTo>
                  <a:lnTo>
                    <a:pt x="143243" y="148589"/>
                  </a:lnTo>
                  <a:lnTo>
                    <a:pt x="271564" y="148589"/>
                  </a:lnTo>
                  <a:lnTo>
                    <a:pt x="272923" y="147319"/>
                  </a:lnTo>
                  <a:lnTo>
                    <a:pt x="275094" y="146049"/>
                  </a:lnTo>
                  <a:lnTo>
                    <a:pt x="276047" y="144779"/>
                  </a:lnTo>
                  <a:lnTo>
                    <a:pt x="276440" y="143509"/>
                  </a:lnTo>
                  <a:close/>
                </a:path>
                <a:path w="276859" h="195579">
                  <a:moveTo>
                    <a:pt x="131457" y="143509"/>
                  </a:moveTo>
                  <a:lnTo>
                    <a:pt x="4876" y="143509"/>
                  </a:lnTo>
                  <a:lnTo>
                    <a:pt x="4483" y="144779"/>
                  </a:lnTo>
                  <a:lnTo>
                    <a:pt x="131991" y="144779"/>
                  </a:lnTo>
                  <a:lnTo>
                    <a:pt x="131457" y="143509"/>
                  </a:lnTo>
                  <a:close/>
                </a:path>
                <a:path w="276859" h="195579">
                  <a:moveTo>
                    <a:pt x="194195" y="121919"/>
                  </a:moveTo>
                  <a:lnTo>
                    <a:pt x="8674" y="121919"/>
                  </a:lnTo>
                  <a:lnTo>
                    <a:pt x="8001" y="124459"/>
                  </a:lnTo>
                  <a:lnTo>
                    <a:pt x="8407" y="126999"/>
                  </a:lnTo>
                  <a:lnTo>
                    <a:pt x="8369" y="129539"/>
                  </a:lnTo>
                  <a:lnTo>
                    <a:pt x="8674" y="133349"/>
                  </a:lnTo>
                  <a:lnTo>
                    <a:pt x="7861" y="138429"/>
                  </a:lnTo>
                  <a:lnTo>
                    <a:pt x="8547" y="142239"/>
                  </a:lnTo>
                  <a:lnTo>
                    <a:pt x="8813" y="143509"/>
                  </a:lnTo>
                  <a:lnTo>
                    <a:pt x="131318" y="143509"/>
                  </a:lnTo>
                  <a:lnTo>
                    <a:pt x="131051" y="142239"/>
                  </a:lnTo>
                  <a:lnTo>
                    <a:pt x="130365" y="142239"/>
                  </a:lnTo>
                  <a:lnTo>
                    <a:pt x="129686" y="140969"/>
                  </a:lnTo>
                  <a:lnTo>
                    <a:pt x="87274" y="140969"/>
                  </a:lnTo>
                  <a:lnTo>
                    <a:pt x="87274" y="139699"/>
                  </a:lnTo>
                  <a:lnTo>
                    <a:pt x="87541" y="139699"/>
                  </a:lnTo>
                  <a:lnTo>
                    <a:pt x="87007" y="138429"/>
                  </a:lnTo>
                  <a:lnTo>
                    <a:pt x="87541" y="137159"/>
                  </a:lnTo>
                  <a:lnTo>
                    <a:pt x="86868" y="137159"/>
                  </a:lnTo>
                  <a:lnTo>
                    <a:pt x="87007" y="135889"/>
                  </a:lnTo>
                  <a:lnTo>
                    <a:pt x="86321" y="134619"/>
                  </a:lnTo>
                  <a:lnTo>
                    <a:pt x="86461" y="133349"/>
                  </a:lnTo>
                  <a:lnTo>
                    <a:pt x="118173" y="133349"/>
                  </a:lnTo>
                  <a:lnTo>
                    <a:pt x="119126" y="132079"/>
                  </a:lnTo>
                  <a:lnTo>
                    <a:pt x="151777" y="132079"/>
                  </a:lnTo>
                  <a:lnTo>
                    <a:pt x="152730" y="130809"/>
                  </a:lnTo>
                  <a:lnTo>
                    <a:pt x="189860" y="130809"/>
                  </a:lnTo>
                  <a:lnTo>
                    <a:pt x="190677" y="129539"/>
                  </a:lnTo>
                  <a:lnTo>
                    <a:pt x="191211" y="128269"/>
                  </a:lnTo>
                  <a:lnTo>
                    <a:pt x="193522" y="124459"/>
                  </a:lnTo>
                  <a:lnTo>
                    <a:pt x="193916" y="124459"/>
                  </a:lnTo>
                  <a:lnTo>
                    <a:pt x="193916" y="123189"/>
                  </a:lnTo>
                  <a:lnTo>
                    <a:pt x="194195" y="123189"/>
                  </a:lnTo>
                  <a:lnTo>
                    <a:pt x="194195" y="121919"/>
                  </a:lnTo>
                  <a:close/>
                </a:path>
                <a:path w="276859" h="195579">
                  <a:moveTo>
                    <a:pt x="270484" y="139699"/>
                  </a:moveTo>
                  <a:lnTo>
                    <a:pt x="147993" y="139699"/>
                  </a:lnTo>
                  <a:lnTo>
                    <a:pt x="148120" y="140969"/>
                  </a:lnTo>
                  <a:lnTo>
                    <a:pt x="147447" y="140969"/>
                  </a:lnTo>
                  <a:lnTo>
                    <a:pt x="146634" y="142239"/>
                  </a:lnTo>
                  <a:lnTo>
                    <a:pt x="145681" y="142239"/>
                  </a:lnTo>
                  <a:lnTo>
                    <a:pt x="144868" y="143509"/>
                  </a:lnTo>
                  <a:lnTo>
                    <a:pt x="276313" y="143509"/>
                  </a:lnTo>
                  <a:lnTo>
                    <a:pt x="274815" y="142239"/>
                  </a:lnTo>
                  <a:lnTo>
                    <a:pt x="272516" y="140969"/>
                  </a:lnTo>
                  <a:lnTo>
                    <a:pt x="270484" y="139699"/>
                  </a:lnTo>
                  <a:close/>
                </a:path>
                <a:path w="276859" h="195579">
                  <a:moveTo>
                    <a:pt x="93776" y="139699"/>
                  </a:moveTo>
                  <a:lnTo>
                    <a:pt x="93916" y="140969"/>
                  </a:lnTo>
                  <a:lnTo>
                    <a:pt x="93776" y="139699"/>
                  </a:lnTo>
                  <a:close/>
                </a:path>
                <a:path w="276859" h="195579">
                  <a:moveTo>
                    <a:pt x="94183" y="139699"/>
                  </a:moveTo>
                  <a:lnTo>
                    <a:pt x="94183" y="140969"/>
                  </a:lnTo>
                  <a:lnTo>
                    <a:pt x="95262" y="140969"/>
                  </a:lnTo>
                  <a:lnTo>
                    <a:pt x="94183" y="139699"/>
                  </a:lnTo>
                  <a:close/>
                </a:path>
                <a:path w="276859" h="195579">
                  <a:moveTo>
                    <a:pt x="129006" y="139699"/>
                  </a:moveTo>
                  <a:lnTo>
                    <a:pt x="95402" y="139699"/>
                  </a:lnTo>
                  <a:lnTo>
                    <a:pt x="95262" y="140969"/>
                  </a:lnTo>
                  <a:lnTo>
                    <a:pt x="129686" y="140969"/>
                  </a:lnTo>
                  <a:lnTo>
                    <a:pt x="129006" y="139699"/>
                  </a:lnTo>
                  <a:close/>
                </a:path>
                <a:path w="276859" h="195579">
                  <a:moveTo>
                    <a:pt x="98933" y="138429"/>
                  </a:moveTo>
                  <a:lnTo>
                    <a:pt x="96215" y="139699"/>
                  </a:lnTo>
                  <a:lnTo>
                    <a:pt x="101638" y="139699"/>
                  </a:lnTo>
                  <a:lnTo>
                    <a:pt x="98933" y="138429"/>
                  </a:lnTo>
                  <a:close/>
                </a:path>
                <a:path w="276859" h="195579">
                  <a:moveTo>
                    <a:pt x="125628" y="138429"/>
                  </a:moveTo>
                  <a:lnTo>
                    <a:pt x="103670" y="138429"/>
                  </a:lnTo>
                  <a:lnTo>
                    <a:pt x="101638" y="139699"/>
                  </a:lnTo>
                  <a:lnTo>
                    <a:pt x="127660" y="139699"/>
                  </a:lnTo>
                  <a:lnTo>
                    <a:pt x="125628" y="138429"/>
                  </a:lnTo>
                  <a:close/>
                </a:path>
                <a:path w="276859" h="195579">
                  <a:moveTo>
                    <a:pt x="178739" y="138429"/>
                  </a:moveTo>
                  <a:lnTo>
                    <a:pt x="150558" y="138429"/>
                  </a:lnTo>
                  <a:lnTo>
                    <a:pt x="149606" y="139699"/>
                  </a:lnTo>
                  <a:lnTo>
                    <a:pt x="179425" y="139699"/>
                  </a:lnTo>
                  <a:lnTo>
                    <a:pt x="178739" y="138429"/>
                  </a:lnTo>
                  <a:close/>
                </a:path>
                <a:path w="276859" h="195579">
                  <a:moveTo>
                    <a:pt x="205435" y="129539"/>
                  </a:moveTo>
                  <a:lnTo>
                    <a:pt x="193103" y="129539"/>
                  </a:lnTo>
                  <a:lnTo>
                    <a:pt x="191744" y="130809"/>
                  </a:lnTo>
                  <a:lnTo>
                    <a:pt x="191350" y="132079"/>
                  </a:lnTo>
                  <a:lnTo>
                    <a:pt x="190538" y="133349"/>
                  </a:lnTo>
                  <a:lnTo>
                    <a:pt x="190258" y="133349"/>
                  </a:lnTo>
                  <a:lnTo>
                    <a:pt x="190119" y="134619"/>
                  </a:lnTo>
                  <a:lnTo>
                    <a:pt x="189852" y="134619"/>
                  </a:lnTo>
                  <a:lnTo>
                    <a:pt x="189318" y="137159"/>
                  </a:lnTo>
                  <a:lnTo>
                    <a:pt x="188899" y="137159"/>
                  </a:lnTo>
                  <a:lnTo>
                    <a:pt x="189179" y="138429"/>
                  </a:lnTo>
                  <a:lnTo>
                    <a:pt x="189318" y="139699"/>
                  </a:lnTo>
                  <a:lnTo>
                    <a:pt x="268592" y="139699"/>
                  </a:lnTo>
                  <a:lnTo>
                    <a:pt x="268732" y="138429"/>
                  </a:lnTo>
                  <a:lnTo>
                    <a:pt x="268312" y="134619"/>
                  </a:lnTo>
                  <a:lnTo>
                    <a:pt x="268732" y="132079"/>
                  </a:lnTo>
                  <a:lnTo>
                    <a:pt x="208153" y="132079"/>
                  </a:lnTo>
                  <a:lnTo>
                    <a:pt x="207200" y="130809"/>
                  </a:lnTo>
                  <a:lnTo>
                    <a:pt x="205435" y="129539"/>
                  </a:lnTo>
                  <a:close/>
                </a:path>
                <a:path w="276859" h="195579">
                  <a:moveTo>
                    <a:pt x="106235" y="134619"/>
                  </a:moveTo>
                  <a:lnTo>
                    <a:pt x="88087" y="134619"/>
                  </a:lnTo>
                  <a:lnTo>
                    <a:pt x="89446" y="137159"/>
                  </a:lnTo>
                  <a:lnTo>
                    <a:pt x="90792" y="138429"/>
                  </a:lnTo>
                  <a:lnTo>
                    <a:pt x="92011" y="138429"/>
                  </a:lnTo>
                  <a:lnTo>
                    <a:pt x="92011" y="137159"/>
                  </a:lnTo>
                  <a:lnTo>
                    <a:pt x="99326" y="137159"/>
                  </a:lnTo>
                  <a:lnTo>
                    <a:pt x="100012" y="135889"/>
                  </a:lnTo>
                  <a:lnTo>
                    <a:pt x="105562" y="135889"/>
                  </a:lnTo>
                  <a:lnTo>
                    <a:pt x="106235" y="134619"/>
                  </a:lnTo>
                  <a:close/>
                </a:path>
                <a:path w="276859" h="195579">
                  <a:moveTo>
                    <a:pt x="94183" y="137159"/>
                  </a:moveTo>
                  <a:lnTo>
                    <a:pt x="92011" y="137159"/>
                  </a:lnTo>
                  <a:lnTo>
                    <a:pt x="92964" y="138429"/>
                  </a:lnTo>
                  <a:lnTo>
                    <a:pt x="93776" y="138429"/>
                  </a:lnTo>
                  <a:lnTo>
                    <a:pt x="94183" y="137159"/>
                  </a:lnTo>
                  <a:close/>
                </a:path>
                <a:path w="276859" h="195579">
                  <a:moveTo>
                    <a:pt x="122770" y="137159"/>
                  </a:moveTo>
                  <a:lnTo>
                    <a:pt x="106794" y="137159"/>
                  </a:lnTo>
                  <a:lnTo>
                    <a:pt x="105968" y="138429"/>
                  </a:lnTo>
                  <a:lnTo>
                    <a:pt x="123596" y="138429"/>
                  </a:lnTo>
                  <a:lnTo>
                    <a:pt x="122770" y="137159"/>
                  </a:lnTo>
                  <a:close/>
                </a:path>
                <a:path w="276859" h="195579">
                  <a:moveTo>
                    <a:pt x="124942" y="137159"/>
                  </a:moveTo>
                  <a:lnTo>
                    <a:pt x="123596" y="138429"/>
                  </a:lnTo>
                  <a:lnTo>
                    <a:pt x="125488" y="138429"/>
                  </a:lnTo>
                  <a:lnTo>
                    <a:pt x="124942" y="137159"/>
                  </a:lnTo>
                  <a:close/>
                </a:path>
                <a:path w="276859" h="195579">
                  <a:moveTo>
                    <a:pt x="173596" y="137159"/>
                  </a:moveTo>
                  <a:lnTo>
                    <a:pt x="153670" y="137159"/>
                  </a:lnTo>
                  <a:lnTo>
                    <a:pt x="152323" y="138429"/>
                  </a:lnTo>
                  <a:lnTo>
                    <a:pt x="174129" y="138429"/>
                  </a:lnTo>
                  <a:lnTo>
                    <a:pt x="173596" y="137159"/>
                  </a:lnTo>
                  <a:close/>
                </a:path>
                <a:path w="276859" h="195579">
                  <a:moveTo>
                    <a:pt x="119392" y="135889"/>
                  </a:moveTo>
                  <a:lnTo>
                    <a:pt x="113157" y="135889"/>
                  </a:lnTo>
                  <a:lnTo>
                    <a:pt x="112064" y="137159"/>
                  </a:lnTo>
                  <a:lnTo>
                    <a:pt x="120345" y="137159"/>
                  </a:lnTo>
                  <a:lnTo>
                    <a:pt x="119392" y="135889"/>
                  </a:lnTo>
                  <a:close/>
                </a:path>
                <a:path w="276859" h="195579">
                  <a:moveTo>
                    <a:pt x="166001" y="135889"/>
                  </a:moveTo>
                  <a:lnTo>
                    <a:pt x="156375" y="135889"/>
                  </a:lnTo>
                  <a:lnTo>
                    <a:pt x="154889" y="137159"/>
                  </a:lnTo>
                  <a:lnTo>
                    <a:pt x="166814" y="137159"/>
                  </a:lnTo>
                  <a:lnTo>
                    <a:pt x="166001" y="135889"/>
                  </a:lnTo>
                  <a:close/>
                </a:path>
                <a:path w="276859" h="195579">
                  <a:moveTo>
                    <a:pt x="168313" y="135889"/>
                  </a:moveTo>
                  <a:lnTo>
                    <a:pt x="166814" y="137159"/>
                  </a:lnTo>
                  <a:lnTo>
                    <a:pt x="169125" y="137159"/>
                  </a:lnTo>
                  <a:lnTo>
                    <a:pt x="168313" y="135889"/>
                  </a:lnTo>
                  <a:close/>
                </a:path>
                <a:path w="276859" h="195579">
                  <a:moveTo>
                    <a:pt x="183756" y="135889"/>
                  </a:moveTo>
                  <a:lnTo>
                    <a:pt x="181051" y="135889"/>
                  </a:lnTo>
                  <a:lnTo>
                    <a:pt x="182130" y="137159"/>
                  </a:lnTo>
                  <a:lnTo>
                    <a:pt x="183756" y="135889"/>
                  </a:lnTo>
                  <a:close/>
                </a:path>
                <a:path w="276859" h="195579">
                  <a:moveTo>
                    <a:pt x="185788" y="135889"/>
                  </a:moveTo>
                  <a:lnTo>
                    <a:pt x="183756" y="135889"/>
                  </a:lnTo>
                  <a:lnTo>
                    <a:pt x="184569" y="137159"/>
                  </a:lnTo>
                  <a:lnTo>
                    <a:pt x="185788" y="137159"/>
                  </a:lnTo>
                  <a:lnTo>
                    <a:pt x="185788" y="135889"/>
                  </a:lnTo>
                  <a:close/>
                </a:path>
                <a:path w="276859" h="195579">
                  <a:moveTo>
                    <a:pt x="136740" y="134619"/>
                  </a:moveTo>
                  <a:lnTo>
                    <a:pt x="134696" y="134619"/>
                  </a:lnTo>
                  <a:lnTo>
                    <a:pt x="136461" y="135889"/>
                  </a:lnTo>
                  <a:lnTo>
                    <a:pt x="136740" y="134619"/>
                  </a:lnTo>
                  <a:close/>
                </a:path>
                <a:path w="276859" h="195579">
                  <a:moveTo>
                    <a:pt x="141351" y="134619"/>
                  </a:moveTo>
                  <a:lnTo>
                    <a:pt x="136740" y="134619"/>
                  </a:lnTo>
                  <a:lnTo>
                    <a:pt x="138087" y="135889"/>
                  </a:lnTo>
                  <a:lnTo>
                    <a:pt x="138366" y="135889"/>
                  </a:lnTo>
                  <a:lnTo>
                    <a:pt x="141351" y="134619"/>
                  </a:lnTo>
                  <a:close/>
                </a:path>
                <a:path w="276859" h="195579">
                  <a:moveTo>
                    <a:pt x="187007" y="134619"/>
                  </a:moveTo>
                  <a:lnTo>
                    <a:pt x="173596" y="134619"/>
                  </a:lnTo>
                  <a:lnTo>
                    <a:pt x="176174" y="135889"/>
                  </a:lnTo>
                  <a:lnTo>
                    <a:pt x="186461" y="135889"/>
                  </a:lnTo>
                  <a:lnTo>
                    <a:pt x="187007" y="134619"/>
                  </a:lnTo>
                  <a:close/>
                </a:path>
                <a:path w="276859" h="195579">
                  <a:moveTo>
                    <a:pt x="113017" y="133349"/>
                  </a:moveTo>
                  <a:lnTo>
                    <a:pt x="86601" y="133349"/>
                  </a:lnTo>
                  <a:lnTo>
                    <a:pt x="87274" y="134619"/>
                  </a:lnTo>
                  <a:lnTo>
                    <a:pt x="110578" y="134619"/>
                  </a:lnTo>
                  <a:lnTo>
                    <a:pt x="113017" y="133349"/>
                  </a:lnTo>
                  <a:close/>
                </a:path>
                <a:path w="276859" h="195579">
                  <a:moveTo>
                    <a:pt x="144868" y="133349"/>
                  </a:moveTo>
                  <a:lnTo>
                    <a:pt x="130238" y="133349"/>
                  </a:lnTo>
                  <a:lnTo>
                    <a:pt x="132270" y="134619"/>
                  </a:lnTo>
                  <a:lnTo>
                    <a:pt x="144322" y="134619"/>
                  </a:lnTo>
                  <a:lnTo>
                    <a:pt x="144868" y="133349"/>
                  </a:lnTo>
                  <a:close/>
                </a:path>
                <a:path w="276859" h="195579">
                  <a:moveTo>
                    <a:pt x="189860" y="130809"/>
                  </a:moveTo>
                  <a:lnTo>
                    <a:pt x="153949" y="130809"/>
                  </a:lnTo>
                  <a:lnTo>
                    <a:pt x="154355" y="132079"/>
                  </a:lnTo>
                  <a:lnTo>
                    <a:pt x="160997" y="132079"/>
                  </a:lnTo>
                  <a:lnTo>
                    <a:pt x="161798" y="133349"/>
                  </a:lnTo>
                  <a:lnTo>
                    <a:pt x="167220" y="133349"/>
                  </a:lnTo>
                  <a:lnTo>
                    <a:pt x="167640" y="134619"/>
                  </a:lnTo>
                  <a:lnTo>
                    <a:pt x="187820" y="134619"/>
                  </a:lnTo>
                  <a:lnTo>
                    <a:pt x="188226" y="133349"/>
                  </a:lnTo>
                  <a:lnTo>
                    <a:pt x="189860" y="130809"/>
                  </a:lnTo>
                  <a:close/>
                </a:path>
                <a:path w="276859" h="195579">
                  <a:moveTo>
                    <a:pt x="149606" y="132079"/>
                  </a:moveTo>
                  <a:lnTo>
                    <a:pt x="125895" y="132079"/>
                  </a:lnTo>
                  <a:lnTo>
                    <a:pt x="127254" y="133349"/>
                  </a:lnTo>
                  <a:lnTo>
                    <a:pt x="148793" y="133349"/>
                  </a:lnTo>
                  <a:lnTo>
                    <a:pt x="149606" y="132079"/>
                  </a:lnTo>
                  <a:close/>
                </a:path>
                <a:path w="276859" h="195579">
                  <a:moveTo>
                    <a:pt x="267373" y="118109"/>
                  </a:moveTo>
                  <a:lnTo>
                    <a:pt x="203949" y="118109"/>
                  </a:lnTo>
                  <a:lnTo>
                    <a:pt x="205168" y="119379"/>
                  </a:lnTo>
                  <a:lnTo>
                    <a:pt x="205981" y="120649"/>
                  </a:lnTo>
                  <a:lnTo>
                    <a:pt x="206248" y="121919"/>
                  </a:lnTo>
                  <a:lnTo>
                    <a:pt x="207873" y="123189"/>
                  </a:lnTo>
                  <a:lnTo>
                    <a:pt x="208419" y="124459"/>
                  </a:lnTo>
                  <a:lnTo>
                    <a:pt x="209092" y="125729"/>
                  </a:lnTo>
                  <a:lnTo>
                    <a:pt x="210185" y="126999"/>
                  </a:lnTo>
                  <a:lnTo>
                    <a:pt x="210451" y="128269"/>
                  </a:lnTo>
                  <a:lnTo>
                    <a:pt x="211264" y="128269"/>
                  </a:lnTo>
                  <a:lnTo>
                    <a:pt x="211670" y="129539"/>
                  </a:lnTo>
                  <a:lnTo>
                    <a:pt x="211937" y="130809"/>
                  </a:lnTo>
                  <a:lnTo>
                    <a:pt x="209905" y="130809"/>
                  </a:lnTo>
                  <a:lnTo>
                    <a:pt x="209499" y="132079"/>
                  </a:lnTo>
                  <a:lnTo>
                    <a:pt x="268732" y="132079"/>
                  </a:lnTo>
                  <a:lnTo>
                    <a:pt x="267779" y="125729"/>
                  </a:lnTo>
                  <a:lnTo>
                    <a:pt x="267779" y="121919"/>
                  </a:lnTo>
                  <a:lnTo>
                    <a:pt x="267500" y="119379"/>
                  </a:lnTo>
                  <a:lnTo>
                    <a:pt x="267373" y="119379"/>
                  </a:lnTo>
                  <a:lnTo>
                    <a:pt x="267373" y="118109"/>
                  </a:lnTo>
                  <a:close/>
                </a:path>
                <a:path w="276859" h="195579">
                  <a:moveTo>
                    <a:pt x="203682" y="128269"/>
                  </a:moveTo>
                  <a:lnTo>
                    <a:pt x="195414" y="128269"/>
                  </a:lnTo>
                  <a:lnTo>
                    <a:pt x="193382" y="129539"/>
                  </a:lnTo>
                  <a:lnTo>
                    <a:pt x="204495" y="129539"/>
                  </a:lnTo>
                  <a:lnTo>
                    <a:pt x="203682" y="128269"/>
                  </a:lnTo>
                  <a:close/>
                </a:path>
                <a:path w="276859" h="195579">
                  <a:moveTo>
                    <a:pt x="201510" y="126999"/>
                  </a:moveTo>
                  <a:lnTo>
                    <a:pt x="199072" y="126999"/>
                  </a:lnTo>
                  <a:lnTo>
                    <a:pt x="198259" y="128269"/>
                  </a:lnTo>
                  <a:lnTo>
                    <a:pt x="201777" y="128269"/>
                  </a:lnTo>
                  <a:lnTo>
                    <a:pt x="201510" y="126999"/>
                  </a:lnTo>
                  <a:close/>
                </a:path>
                <a:path w="276859" h="195579">
                  <a:moveTo>
                    <a:pt x="202184" y="126999"/>
                  </a:moveTo>
                  <a:lnTo>
                    <a:pt x="201917" y="128269"/>
                  </a:lnTo>
                  <a:lnTo>
                    <a:pt x="202184" y="128269"/>
                  </a:lnTo>
                  <a:lnTo>
                    <a:pt x="202184" y="126999"/>
                  </a:lnTo>
                  <a:close/>
                </a:path>
                <a:path w="276859" h="195579">
                  <a:moveTo>
                    <a:pt x="194056" y="123189"/>
                  </a:moveTo>
                  <a:lnTo>
                    <a:pt x="193916" y="123189"/>
                  </a:lnTo>
                  <a:lnTo>
                    <a:pt x="194056" y="124459"/>
                  </a:lnTo>
                  <a:lnTo>
                    <a:pt x="194056" y="123189"/>
                  </a:lnTo>
                  <a:close/>
                </a:path>
                <a:path w="276859" h="195579">
                  <a:moveTo>
                    <a:pt x="195135" y="118109"/>
                  </a:moveTo>
                  <a:lnTo>
                    <a:pt x="9080" y="118109"/>
                  </a:lnTo>
                  <a:lnTo>
                    <a:pt x="9080" y="119379"/>
                  </a:lnTo>
                  <a:lnTo>
                    <a:pt x="8813" y="119379"/>
                  </a:lnTo>
                  <a:lnTo>
                    <a:pt x="8547" y="120649"/>
                  </a:lnTo>
                  <a:lnTo>
                    <a:pt x="9080" y="121919"/>
                  </a:lnTo>
                  <a:lnTo>
                    <a:pt x="194602" y="121919"/>
                  </a:lnTo>
                  <a:lnTo>
                    <a:pt x="194602" y="120649"/>
                  </a:lnTo>
                  <a:lnTo>
                    <a:pt x="194741" y="120649"/>
                  </a:lnTo>
                  <a:lnTo>
                    <a:pt x="195008" y="119379"/>
                  </a:lnTo>
                  <a:lnTo>
                    <a:pt x="195135" y="118109"/>
                  </a:lnTo>
                  <a:close/>
                </a:path>
                <a:path w="276859" h="195579">
                  <a:moveTo>
                    <a:pt x="75349" y="105409"/>
                  </a:moveTo>
                  <a:lnTo>
                    <a:pt x="11252" y="105409"/>
                  </a:lnTo>
                  <a:lnTo>
                    <a:pt x="11112" y="106679"/>
                  </a:lnTo>
                  <a:lnTo>
                    <a:pt x="10579" y="109219"/>
                  </a:lnTo>
                  <a:lnTo>
                    <a:pt x="10160" y="110489"/>
                  </a:lnTo>
                  <a:lnTo>
                    <a:pt x="10299" y="111759"/>
                  </a:lnTo>
                  <a:lnTo>
                    <a:pt x="10160" y="111759"/>
                  </a:lnTo>
                  <a:lnTo>
                    <a:pt x="9906" y="114299"/>
                  </a:lnTo>
                  <a:lnTo>
                    <a:pt x="8953" y="115569"/>
                  </a:lnTo>
                  <a:lnTo>
                    <a:pt x="9080" y="119379"/>
                  </a:lnTo>
                  <a:lnTo>
                    <a:pt x="9080" y="118109"/>
                  </a:lnTo>
                  <a:lnTo>
                    <a:pt x="195135" y="118109"/>
                  </a:lnTo>
                  <a:lnTo>
                    <a:pt x="195135" y="116839"/>
                  </a:lnTo>
                  <a:lnTo>
                    <a:pt x="195681" y="116839"/>
                  </a:lnTo>
                  <a:lnTo>
                    <a:pt x="195541" y="115569"/>
                  </a:lnTo>
                  <a:lnTo>
                    <a:pt x="195414" y="114299"/>
                  </a:lnTo>
                  <a:lnTo>
                    <a:pt x="195681" y="114299"/>
                  </a:lnTo>
                  <a:lnTo>
                    <a:pt x="196227" y="113029"/>
                  </a:lnTo>
                  <a:lnTo>
                    <a:pt x="195681" y="111759"/>
                  </a:lnTo>
                  <a:lnTo>
                    <a:pt x="196088" y="110489"/>
                  </a:lnTo>
                  <a:lnTo>
                    <a:pt x="196634" y="110489"/>
                  </a:lnTo>
                  <a:lnTo>
                    <a:pt x="196354" y="109219"/>
                  </a:lnTo>
                  <a:lnTo>
                    <a:pt x="265537" y="109219"/>
                  </a:lnTo>
                  <a:lnTo>
                    <a:pt x="265201" y="107949"/>
                  </a:lnTo>
                  <a:lnTo>
                    <a:pt x="76835" y="107949"/>
                  </a:lnTo>
                  <a:lnTo>
                    <a:pt x="76161" y="106679"/>
                  </a:lnTo>
                  <a:lnTo>
                    <a:pt x="75488" y="106679"/>
                  </a:lnTo>
                  <a:lnTo>
                    <a:pt x="75349" y="105409"/>
                  </a:lnTo>
                  <a:close/>
                </a:path>
                <a:path w="276859" h="195579">
                  <a:moveTo>
                    <a:pt x="265537" y="109219"/>
                  </a:moveTo>
                  <a:lnTo>
                    <a:pt x="197167" y="109219"/>
                  </a:lnTo>
                  <a:lnTo>
                    <a:pt x="199872" y="111759"/>
                  </a:lnTo>
                  <a:lnTo>
                    <a:pt x="200964" y="114299"/>
                  </a:lnTo>
                  <a:lnTo>
                    <a:pt x="203403" y="118109"/>
                  </a:lnTo>
                  <a:lnTo>
                    <a:pt x="266954" y="118109"/>
                  </a:lnTo>
                  <a:lnTo>
                    <a:pt x="266954" y="115569"/>
                  </a:lnTo>
                  <a:lnTo>
                    <a:pt x="266280" y="113029"/>
                  </a:lnTo>
                  <a:lnTo>
                    <a:pt x="265874" y="110489"/>
                  </a:lnTo>
                  <a:lnTo>
                    <a:pt x="265537" y="109219"/>
                  </a:lnTo>
                  <a:close/>
                </a:path>
                <a:path w="276859" h="195579">
                  <a:moveTo>
                    <a:pt x="198526" y="91439"/>
                  </a:moveTo>
                  <a:lnTo>
                    <a:pt x="76034" y="91439"/>
                  </a:lnTo>
                  <a:lnTo>
                    <a:pt x="75755" y="93979"/>
                  </a:lnTo>
                  <a:lnTo>
                    <a:pt x="76974" y="95249"/>
                  </a:lnTo>
                  <a:lnTo>
                    <a:pt x="76708" y="97789"/>
                  </a:lnTo>
                  <a:lnTo>
                    <a:pt x="77520" y="99059"/>
                  </a:lnTo>
                  <a:lnTo>
                    <a:pt x="76835" y="100329"/>
                  </a:lnTo>
                  <a:lnTo>
                    <a:pt x="77381" y="101599"/>
                  </a:lnTo>
                  <a:lnTo>
                    <a:pt x="78054" y="102869"/>
                  </a:lnTo>
                  <a:lnTo>
                    <a:pt x="77381" y="104139"/>
                  </a:lnTo>
                  <a:lnTo>
                    <a:pt x="77927" y="106679"/>
                  </a:lnTo>
                  <a:lnTo>
                    <a:pt x="78333" y="107949"/>
                  </a:lnTo>
                  <a:lnTo>
                    <a:pt x="265201" y="107949"/>
                  </a:lnTo>
                  <a:lnTo>
                    <a:pt x="264795" y="106679"/>
                  </a:lnTo>
                  <a:lnTo>
                    <a:pt x="196634" y="106679"/>
                  </a:lnTo>
                  <a:lnTo>
                    <a:pt x="197167" y="105409"/>
                  </a:lnTo>
                  <a:lnTo>
                    <a:pt x="196900" y="104139"/>
                  </a:lnTo>
                  <a:lnTo>
                    <a:pt x="197446" y="102869"/>
                  </a:lnTo>
                  <a:lnTo>
                    <a:pt x="197167" y="100329"/>
                  </a:lnTo>
                  <a:lnTo>
                    <a:pt x="197307" y="99059"/>
                  </a:lnTo>
                  <a:lnTo>
                    <a:pt x="197446" y="99059"/>
                  </a:lnTo>
                  <a:lnTo>
                    <a:pt x="197853" y="97789"/>
                  </a:lnTo>
                  <a:lnTo>
                    <a:pt x="197713" y="97789"/>
                  </a:lnTo>
                  <a:lnTo>
                    <a:pt x="197713" y="95249"/>
                  </a:lnTo>
                  <a:lnTo>
                    <a:pt x="198666" y="95249"/>
                  </a:lnTo>
                  <a:lnTo>
                    <a:pt x="197853" y="92709"/>
                  </a:lnTo>
                  <a:lnTo>
                    <a:pt x="198526" y="91439"/>
                  </a:lnTo>
                  <a:close/>
                </a:path>
                <a:path w="276859" h="195579">
                  <a:moveTo>
                    <a:pt x="264121" y="104139"/>
                  </a:moveTo>
                  <a:lnTo>
                    <a:pt x="199478" y="104139"/>
                  </a:lnTo>
                  <a:lnTo>
                    <a:pt x="199339" y="105409"/>
                  </a:lnTo>
                  <a:lnTo>
                    <a:pt x="198666" y="105409"/>
                  </a:lnTo>
                  <a:lnTo>
                    <a:pt x="198526" y="106679"/>
                  </a:lnTo>
                  <a:lnTo>
                    <a:pt x="264795" y="106679"/>
                  </a:lnTo>
                  <a:lnTo>
                    <a:pt x="264121" y="104139"/>
                  </a:lnTo>
                  <a:close/>
                </a:path>
                <a:path w="276859" h="195579">
                  <a:moveTo>
                    <a:pt x="73456" y="104139"/>
                  </a:moveTo>
                  <a:lnTo>
                    <a:pt x="11252" y="104139"/>
                  </a:lnTo>
                  <a:lnTo>
                    <a:pt x="11391" y="105409"/>
                  </a:lnTo>
                  <a:lnTo>
                    <a:pt x="74409" y="105409"/>
                  </a:lnTo>
                  <a:lnTo>
                    <a:pt x="73456" y="104139"/>
                  </a:lnTo>
                  <a:close/>
                </a:path>
                <a:path w="276859" h="195579">
                  <a:moveTo>
                    <a:pt x="73037" y="102869"/>
                  </a:moveTo>
                  <a:lnTo>
                    <a:pt x="11925" y="102869"/>
                  </a:lnTo>
                  <a:lnTo>
                    <a:pt x="11925" y="104139"/>
                  </a:lnTo>
                  <a:lnTo>
                    <a:pt x="72910" y="104139"/>
                  </a:lnTo>
                  <a:lnTo>
                    <a:pt x="73037" y="102869"/>
                  </a:lnTo>
                  <a:close/>
                </a:path>
                <a:path w="276859" h="195579">
                  <a:moveTo>
                    <a:pt x="250977" y="74929"/>
                  </a:moveTo>
                  <a:lnTo>
                    <a:pt x="209092" y="74929"/>
                  </a:lnTo>
                  <a:lnTo>
                    <a:pt x="208153" y="76199"/>
                  </a:lnTo>
                  <a:lnTo>
                    <a:pt x="208838" y="77469"/>
                  </a:lnTo>
                  <a:lnTo>
                    <a:pt x="208419" y="77469"/>
                  </a:lnTo>
                  <a:lnTo>
                    <a:pt x="208559" y="78739"/>
                  </a:lnTo>
                  <a:lnTo>
                    <a:pt x="208419" y="78739"/>
                  </a:lnTo>
                  <a:lnTo>
                    <a:pt x="208686" y="80009"/>
                  </a:lnTo>
                  <a:lnTo>
                    <a:pt x="208153" y="80009"/>
                  </a:lnTo>
                  <a:lnTo>
                    <a:pt x="208153" y="81279"/>
                  </a:lnTo>
                  <a:lnTo>
                    <a:pt x="208292" y="82549"/>
                  </a:lnTo>
                  <a:lnTo>
                    <a:pt x="208292" y="83819"/>
                  </a:lnTo>
                  <a:lnTo>
                    <a:pt x="207873" y="85089"/>
                  </a:lnTo>
                  <a:lnTo>
                    <a:pt x="207873" y="86359"/>
                  </a:lnTo>
                  <a:lnTo>
                    <a:pt x="207467" y="86359"/>
                  </a:lnTo>
                  <a:lnTo>
                    <a:pt x="207746" y="87629"/>
                  </a:lnTo>
                  <a:lnTo>
                    <a:pt x="207340" y="88899"/>
                  </a:lnTo>
                  <a:lnTo>
                    <a:pt x="206514" y="90169"/>
                  </a:lnTo>
                  <a:lnTo>
                    <a:pt x="206387" y="92709"/>
                  </a:lnTo>
                  <a:lnTo>
                    <a:pt x="204762" y="96519"/>
                  </a:lnTo>
                  <a:lnTo>
                    <a:pt x="202730" y="100329"/>
                  </a:lnTo>
                  <a:lnTo>
                    <a:pt x="199872" y="104139"/>
                  </a:lnTo>
                  <a:lnTo>
                    <a:pt x="263982" y="104139"/>
                  </a:lnTo>
                  <a:lnTo>
                    <a:pt x="263715" y="102869"/>
                  </a:lnTo>
                  <a:lnTo>
                    <a:pt x="263855" y="102869"/>
                  </a:lnTo>
                  <a:lnTo>
                    <a:pt x="263575" y="101599"/>
                  </a:lnTo>
                  <a:lnTo>
                    <a:pt x="263169" y="101599"/>
                  </a:lnTo>
                  <a:lnTo>
                    <a:pt x="263309" y="100329"/>
                  </a:lnTo>
                  <a:lnTo>
                    <a:pt x="262496" y="99059"/>
                  </a:lnTo>
                  <a:lnTo>
                    <a:pt x="261810" y="96519"/>
                  </a:lnTo>
                  <a:lnTo>
                    <a:pt x="261137" y="95249"/>
                  </a:lnTo>
                  <a:lnTo>
                    <a:pt x="260858" y="93979"/>
                  </a:lnTo>
                  <a:lnTo>
                    <a:pt x="259511" y="91439"/>
                  </a:lnTo>
                  <a:lnTo>
                    <a:pt x="258826" y="88899"/>
                  </a:lnTo>
                  <a:lnTo>
                    <a:pt x="257340" y="87629"/>
                  </a:lnTo>
                  <a:lnTo>
                    <a:pt x="256400" y="85089"/>
                  </a:lnTo>
                  <a:lnTo>
                    <a:pt x="255981" y="83819"/>
                  </a:lnTo>
                  <a:lnTo>
                    <a:pt x="254901" y="81279"/>
                  </a:lnTo>
                  <a:lnTo>
                    <a:pt x="254228" y="80009"/>
                  </a:lnTo>
                  <a:lnTo>
                    <a:pt x="253276" y="78739"/>
                  </a:lnTo>
                  <a:lnTo>
                    <a:pt x="251650" y="76199"/>
                  </a:lnTo>
                  <a:lnTo>
                    <a:pt x="250977" y="74929"/>
                  </a:lnTo>
                  <a:close/>
                </a:path>
                <a:path w="276859" h="195579">
                  <a:moveTo>
                    <a:pt x="66675" y="85089"/>
                  </a:moveTo>
                  <a:lnTo>
                    <a:pt x="18567" y="85089"/>
                  </a:lnTo>
                  <a:lnTo>
                    <a:pt x="18567" y="87629"/>
                  </a:lnTo>
                  <a:lnTo>
                    <a:pt x="16408" y="88899"/>
                  </a:lnTo>
                  <a:lnTo>
                    <a:pt x="16408" y="90169"/>
                  </a:lnTo>
                  <a:lnTo>
                    <a:pt x="14909" y="92709"/>
                  </a:lnTo>
                  <a:lnTo>
                    <a:pt x="14770" y="96519"/>
                  </a:lnTo>
                  <a:lnTo>
                    <a:pt x="13284" y="99059"/>
                  </a:lnTo>
                  <a:lnTo>
                    <a:pt x="12877" y="99059"/>
                  </a:lnTo>
                  <a:lnTo>
                    <a:pt x="13017" y="100329"/>
                  </a:lnTo>
                  <a:lnTo>
                    <a:pt x="12738" y="100329"/>
                  </a:lnTo>
                  <a:lnTo>
                    <a:pt x="12611" y="101599"/>
                  </a:lnTo>
                  <a:lnTo>
                    <a:pt x="12204" y="101599"/>
                  </a:lnTo>
                  <a:lnTo>
                    <a:pt x="12065" y="102869"/>
                  </a:lnTo>
                  <a:lnTo>
                    <a:pt x="72504" y="102869"/>
                  </a:lnTo>
                  <a:lnTo>
                    <a:pt x="71424" y="101599"/>
                  </a:lnTo>
                  <a:lnTo>
                    <a:pt x="70205" y="100329"/>
                  </a:lnTo>
                  <a:lnTo>
                    <a:pt x="69799" y="97789"/>
                  </a:lnTo>
                  <a:lnTo>
                    <a:pt x="69113" y="96519"/>
                  </a:lnTo>
                  <a:lnTo>
                    <a:pt x="68973" y="95249"/>
                  </a:lnTo>
                  <a:lnTo>
                    <a:pt x="68567" y="95249"/>
                  </a:lnTo>
                  <a:lnTo>
                    <a:pt x="68567" y="93979"/>
                  </a:lnTo>
                  <a:lnTo>
                    <a:pt x="67754" y="93979"/>
                  </a:lnTo>
                  <a:lnTo>
                    <a:pt x="68033" y="92709"/>
                  </a:lnTo>
                  <a:lnTo>
                    <a:pt x="68173" y="92709"/>
                  </a:lnTo>
                  <a:lnTo>
                    <a:pt x="67348" y="91439"/>
                  </a:lnTo>
                  <a:lnTo>
                    <a:pt x="67894" y="90169"/>
                  </a:lnTo>
                  <a:lnTo>
                    <a:pt x="66941" y="90169"/>
                  </a:lnTo>
                  <a:lnTo>
                    <a:pt x="67348" y="88899"/>
                  </a:lnTo>
                  <a:lnTo>
                    <a:pt x="66408" y="87629"/>
                  </a:lnTo>
                  <a:lnTo>
                    <a:pt x="66675" y="86359"/>
                  </a:lnTo>
                  <a:lnTo>
                    <a:pt x="66675" y="85089"/>
                  </a:lnTo>
                  <a:close/>
                </a:path>
                <a:path w="276859" h="195579">
                  <a:moveTo>
                    <a:pt x="206121" y="91439"/>
                  </a:moveTo>
                  <a:lnTo>
                    <a:pt x="206248" y="92709"/>
                  </a:lnTo>
                  <a:lnTo>
                    <a:pt x="206294" y="92266"/>
                  </a:lnTo>
                  <a:lnTo>
                    <a:pt x="206121" y="91439"/>
                  </a:lnTo>
                  <a:close/>
                </a:path>
                <a:path w="276859" h="195579">
                  <a:moveTo>
                    <a:pt x="198666" y="88899"/>
                  </a:moveTo>
                  <a:lnTo>
                    <a:pt x="75349" y="88899"/>
                  </a:lnTo>
                  <a:lnTo>
                    <a:pt x="75895" y="90169"/>
                  </a:lnTo>
                  <a:lnTo>
                    <a:pt x="75209" y="91439"/>
                  </a:lnTo>
                  <a:lnTo>
                    <a:pt x="198666" y="91439"/>
                  </a:lnTo>
                  <a:lnTo>
                    <a:pt x="198666" y="90169"/>
                  </a:lnTo>
                  <a:lnTo>
                    <a:pt x="199212" y="90169"/>
                  </a:lnTo>
                  <a:lnTo>
                    <a:pt x="198666" y="88899"/>
                  </a:lnTo>
                  <a:close/>
                </a:path>
                <a:path w="276859" h="195579">
                  <a:moveTo>
                    <a:pt x="199339" y="85089"/>
                  </a:moveTo>
                  <a:lnTo>
                    <a:pt x="74942" y="85089"/>
                  </a:lnTo>
                  <a:lnTo>
                    <a:pt x="75082" y="86359"/>
                  </a:lnTo>
                  <a:lnTo>
                    <a:pt x="75628" y="88899"/>
                  </a:lnTo>
                  <a:lnTo>
                    <a:pt x="199478" y="88899"/>
                  </a:lnTo>
                  <a:lnTo>
                    <a:pt x="199072" y="86359"/>
                  </a:lnTo>
                  <a:lnTo>
                    <a:pt x="199339" y="85089"/>
                  </a:lnTo>
                  <a:close/>
                </a:path>
                <a:path w="276859" h="195579">
                  <a:moveTo>
                    <a:pt x="199478" y="85089"/>
                  </a:moveTo>
                  <a:lnTo>
                    <a:pt x="199339" y="85089"/>
                  </a:lnTo>
                  <a:lnTo>
                    <a:pt x="199339" y="86359"/>
                  </a:lnTo>
                  <a:lnTo>
                    <a:pt x="199478" y="85089"/>
                  </a:lnTo>
                  <a:close/>
                </a:path>
                <a:path w="276859" h="195579">
                  <a:moveTo>
                    <a:pt x="66128" y="83819"/>
                  </a:moveTo>
                  <a:lnTo>
                    <a:pt x="19253" y="83819"/>
                  </a:lnTo>
                  <a:lnTo>
                    <a:pt x="19113" y="85089"/>
                  </a:lnTo>
                  <a:lnTo>
                    <a:pt x="66268" y="85089"/>
                  </a:lnTo>
                  <a:lnTo>
                    <a:pt x="66128" y="83819"/>
                  </a:lnTo>
                  <a:close/>
                </a:path>
                <a:path w="276859" h="195579">
                  <a:moveTo>
                    <a:pt x="201231" y="69849"/>
                  </a:moveTo>
                  <a:lnTo>
                    <a:pt x="73177" y="69849"/>
                  </a:lnTo>
                  <a:lnTo>
                    <a:pt x="72910" y="71119"/>
                  </a:lnTo>
                  <a:lnTo>
                    <a:pt x="73723" y="72389"/>
                  </a:lnTo>
                  <a:lnTo>
                    <a:pt x="73037" y="74929"/>
                  </a:lnTo>
                  <a:lnTo>
                    <a:pt x="73990" y="76199"/>
                  </a:lnTo>
                  <a:lnTo>
                    <a:pt x="74129" y="76199"/>
                  </a:lnTo>
                  <a:lnTo>
                    <a:pt x="73723" y="77469"/>
                  </a:lnTo>
                  <a:lnTo>
                    <a:pt x="74269" y="77469"/>
                  </a:lnTo>
                  <a:lnTo>
                    <a:pt x="73990" y="78739"/>
                  </a:lnTo>
                  <a:lnTo>
                    <a:pt x="74129" y="80009"/>
                  </a:lnTo>
                  <a:lnTo>
                    <a:pt x="75082" y="81279"/>
                  </a:lnTo>
                  <a:lnTo>
                    <a:pt x="74269" y="83819"/>
                  </a:lnTo>
                  <a:lnTo>
                    <a:pt x="75082" y="85089"/>
                  </a:lnTo>
                  <a:lnTo>
                    <a:pt x="199605" y="85089"/>
                  </a:lnTo>
                  <a:lnTo>
                    <a:pt x="199745" y="83819"/>
                  </a:lnTo>
                  <a:lnTo>
                    <a:pt x="199745" y="82549"/>
                  </a:lnTo>
                  <a:lnTo>
                    <a:pt x="199872" y="81279"/>
                  </a:lnTo>
                  <a:lnTo>
                    <a:pt x="200012" y="81279"/>
                  </a:lnTo>
                  <a:lnTo>
                    <a:pt x="200291" y="78739"/>
                  </a:lnTo>
                  <a:lnTo>
                    <a:pt x="200431" y="78739"/>
                  </a:lnTo>
                  <a:lnTo>
                    <a:pt x="200698" y="77469"/>
                  </a:lnTo>
                  <a:lnTo>
                    <a:pt x="200825" y="73659"/>
                  </a:lnTo>
                  <a:lnTo>
                    <a:pt x="201104" y="72389"/>
                  </a:lnTo>
                  <a:lnTo>
                    <a:pt x="201231" y="69849"/>
                  </a:lnTo>
                  <a:close/>
                </a:path>
                <a:path w="276859" h="195579">
                  <a:moveTo>
                    <a:pt x="66001" y="82549"/>
                  </a:moveTo>
                  <a:lnTo>
                    <a:pt x="20066" y="82549"/>
                  </a:lnTo>
                  <a:lnTo>
                    <a:pt x="19926" y="83819"/>
                  </a:lnTo>
                  <a:lnTo>
                    <a:pt x="66001" y="83819"/>
                  </a:lnTo>
                  <a:lnTo>
                    <a:pt x="66001" y="82549"/>
                  </a:lnTo>
                  <a:close/>
                </a:path>
                <a:path w="276859" h="195579">
                  <a:moveTo>
                    <a:pt x="66268" y="72389"/>
                  </a:moveTo>
                  <a:lnTo>
                    <a:pt x="25476" y="72389"/>
                  </a:lnTo>
                  <a:lnTo>
                    <a:pt x="25882" y="73659"/>
                  </a:lnTo>
                  <a:lnTo>
                    <a:pt x="25209" y="74929"/>
                  </a:lnTo>
                  <a:lnTo>
                    <a:pt x="24536" y="74929"/>
                  </a:lnTo>
                  <a:lnTo>
                    <a:pt x="23990" y="76199"/>
                  </a:lnTo>
                  <a:lnTo>
                    <a:pt x="23177" y="77469"/>
                  </a:lnTo>
                  <a:lnTo>
                    <a:pt x="22771" y="78739"/>
                  </a:lnTo>
                  <a:lnTo>
                    <a:pt x="22225" y="78739"/>
                  </a:lnTo>
                  <a:lnTo>
                    <a:pt x="22098" y="80009"/>
                  </a:lnTo>
                  <a:lnTo>
                    <a:pt x="21958" y="80009"/>
                  </a:lnTo>
                  <a:lnTo>
                    <a:pt x="20599" y="82549"/>
                  </a:lnTo>
                  <a:lnTo>
                    <a:pt x="66128" y="82549"/>
                  </a:lnTo>
                  <a:lnTo>
                    <a:pt x="65722" y="81279"/>
                  </a:lnTo>
                  <a:lnTo>
                    <a:pt x="66001" y="81279"/>
                  </a:lnTo>
                  <a:lnTo>
                    <a:pt x="66001" y="80009"/>
                  </a:lnTo>
                  <a:lnTo>
                    <a:pt x="22098" y="80009"/>
                  </a:lnTo>
                  <a:lnTo>
                    <a:pt x="22098" y="78739"/>
                  </a:lnTo>
                  <a:lnTo>
                    <a:pt x="66001" y="78739"/>
                  </a:lnTo>
                  <a:lnTo>
                    <a:pt x="66128" y="73659"/>
                  </a:lnTo>
                  <a:lnTo>
                    <a:pt x="66001" y="73659"/>
                  </a:lnTo>
                  <a:lnTo>
                    <a:pt x="66268" y="72389"/>
                  </a:lnTo>
                  <a:close/>
                </a:path>
                <a:path w="276859" h="195579">
                  <a:moveTo>
                    <a:pt x="241896" y="63499"/>
                  </a:moveTo>
                  <a:lnTo>
                    <a:pt x="206654" y="63499"/>
                  </a:lnTo>
                  <a:lnTo>
                    <a:pt x="206514" y="64769"/>
                  </a:lnTo>
                  <a:lnTo>
                    <a:pt x="206654" y="64769"/>
                  </a:lnTo>
                  <a:lnTo>
                    <a:pt x="207606" y="66039"/>
                  </a:lnTo>
                  <a:lnTo>
                    <a:pt x="207340" y="68579"/>
                  </a:lnTo>
                  <a:lnTo>
                    <a:pt x="208013" y="68579"/>
                  </a:lnTo>
                  <a:lnTo>
                    <a:pt x="208686" y="74929"/>
                  </a:lnTo>
                  <a:lnTo>
                    <a:pt x="250431" y="74929"/>
                  </a:lnTo>
                  <a:lnTo>
                    <a:pt x="250164" y="73659"/>
                  </a:lnTo>
                  <a:lnTo>
                    <a:pt x="249339" y="72389"/>
                  </a:lnTo>
                  <a:lnTo>
                    <a:pt x="248945" y="71119"/>
                  </a:lnTo>
                  <a:lnTo>
                    <a:pt x="246367" y="68579"/>
                  </a:lnTo>
                  <a:lnTo>
                    <a:pt x="244741" y="66039"/>
                  </a:lnTo>
                  <a:lnTo>
                    <a:pt x="241896" y="63499"/>
                  </a:lnTo>
                  <a:close/>
                </a:path>
                <a:path w="276859" h="195579">
                  <a:moveTo>
                    <a:pt x="77381" y="54609"/>
                  </a:moveTo>
                  <a:lnTo>
                    <a:pt x="40525" y="54609"/>
                  </a:lnTo>
                  <a:lnTo>
                    <a:pt x="40386" y="55879"/>
                  </a:lnTo>
                  <a:lnTo>
                    <a:pt x="40525" y="55879"/>
                  </a:lnTo>
                  <a:lnTo>
                    <a:pt x="39712" y="59689"/>
                  </a:lnTo>
                  <a:lnTo>
                    <a:pt x="38087" y="59689"/>
                  </a:lnTo>
                  <a:lnTo>
                    <a:pt x="36728" y="60959"/>
                  </a:lnTo>
                  <a:lnTo>
                    <a:pt x="36461" y="60959"/>
                  </a:lnTo>
                  <a:lnTo>
                    <a:pt x="35369" y="62229"/>
                  </a:lnTo>
                  <a:lnTo>
                    <a:pt x="34290" y="63499"/>
                  </a:lnTo>
                  <a:lnTo>
                    <a:pt x="33743" y="63499"/>
                  </a:lnTo>
                  <a:lnTo>
                    <a:pt x="33477" y="64769"/>
                  </a:lnTo>
                  <a:lnTo>
                    <a:pt x="31978" y="64769"/>
                  </a:lnTo>
                  <a:lnTo>
                    <a:pt x="32118" y="66039"/>
                  </a:lnTo>
                  <a:lnTo>
                    <a:pt x="31318" y="66039"/>
                  </a:lnTo>
                  <a:lnTo>
                    <a:pt x="31038" y="67309"/>
                  </a:lnTo>
                  <a:lnTo>
                    <a:pt x="29819" y="68579"/>
                  </a:lnTo>
                  <a:lnTo>
                    <a:pt x="28740" y="69849"/>
                  </a:lnTo>
                  <a:lnTo>
                    <a:pt x="27787" y="71119"/>
                  </a:lnTo>
                  <a:lnTo>
                    <a:pt x="26162" y="72389"/>
                  </a:lnTo>
                  <a:lnTo>
                    <a:pt x="66814" y="72389"/>
                  </a:lnTo>
                  <a:lnTo>
                    <a:pt x="66408" y="71119"/>
                  </a:lnTo>
                  <a:lnTo>
                    <a:pt x="66548" y="71119"/>
                  </a:lnTo>
                  <a:lnTo>
                    <a:pt x="66941" y="69849"/>
                  </a:lnTo>
                  <a:lnTo>
                    <a:pt x="66814" y="68579"/>
                  </a:lnTo>
                  <a:lnTo>
                    <a:pt x="67348" y="67309"/>
                  </a:lnTo>
                  <a:lnTo>
                    <a:pt x="68033" y="66039"/>
                  </a:lnTo>
                  <a:lnTo>
                    <a:pt x="68033" y="64769"/>
                  </a:lnTo>
                  <a:lnTo>
                    <a:pt x="69113" y="63499"/>
                  </a:lnTo>
                  <a:lnTo>
                    <a:pt x="69392" y="62229"/>
                  </a:lnTo>
                  <a:lnTo>
                    <a:pt x="70472" y="59689"/>
                  </a:lnTo>
                  <a:lnTo>
                    <a:pt x="71831" y="58419"/>
                  </a:lnTo>
                  <a:lnTo>
                    <a:pt x="73863" y="57149"/>
                  </a:lnTo>
                  <a:lnTo>
                    <a:pt x="74942" y="55879"/>
                  </a:lnTo>
                  <a:lnTo>
                    <a:pt x="77381" y="54609"/>
                  </a:lnTo>
                  <a:close/>
                </a:path>
                <a:path w="276859" h="195579">
                  <a:moveTo>
                    <a:pt x="121145" y="64769"/>
                  </a:moveTo>
                  <a:lnTo>
                    <a:pt x="72237" y="64769"/>
                  </a:lnTo>
                  <a:lnTo>
                    <a:pt x="72237" y="67309"/>
                  </a:lnTo>
                  <a:lnTo>
                    <a:pt x="72771" y="68579"/>
                  </a:lnTo>
                  <a:lnTo>
                    <a:pt x="72910" y="69849"/>
                  </a:lnTo>
                  <a:lnTo>
                    <a:pt x="134835" y="69849"/>
                  </a:lnTo>
                  <a:lnTo>
                    <a:pt x="134696" y="68579"/>
                  </a:lnTo>
                  <a:lnTo>
                    <a:pt x="130098" y="68579"/>
                  </a:lnTo>
                  <a:lnTo>
                    <a:pt x="130771" y="67309"/>
                  </a:lnTo>
                  <a:lnTo>
                    <a:pt x="125209" y="67309"/>
                  </a:lnTo>
                  <a:lnTo>
                    <a:pt x="124815" y="66039"/>
                  </a:lnTo>
                  <a:lnTo>
                    <a:pt x="122364" y="66039"/>
                  </a:lnTo>
                  <a:lnTo>
                    <a:pt x="121145" y="64769"/>
                  </a:lnTo>
                  <a:close/>
                </a:path>
                <a:path w="276859" h="195579">
                  <a:moveTo>
                    <a:pt x="201917" y="66039"/>
                  </a:moveTo>
                  <a:lnTo>
                    <a:pt x="146088" y="66039"/>
                  </a:lnTo>
                  <a:lnTo>
                    <a:pt x="145948" y="67309"/>
                  </a:lnTo>
                  <a:lnTo>
                    <a:pt x="142836" y="67309"/>
                  </a:lnTo>
                  <a:lnTo>
                    <a:pt x="143103" y="68579"/>
                  </a:lnTo>
                  <a:lnTo>
                    <a:pt x="139725" y="68579"/>
                  </a:lnTo>
                  <a:lnTo>
                    <a:pt x="139039" y="69849"/>
                  </a:lnTo>
                  <a:lnTo>
                    <a:pt x="201510" y="69849"/>
                  </a:lnTo>
                  <a:lnTo>
                    <a:pt x="201650" y="68579"/>
                  </a:lnTo>
                  <a:lnTo>
                    <a:pt x="201371" y="67309"/>
                  </a:lnTo>
                  <a:lnTo>
                    <a:pt x="201917" y="66039"/>
                  </a:lnTo>
                  <a:close/>
                </a:path>
                <a:path w="276859" h="195579">
                  <a:moveTo>
                    <a:pt x="126428" y="66039"/>
                  </a:moveTo>
                  <a:lnTo>
                    <a:pt x="125209" y="67309"/>
                  </a:lnTo>
                  <a:lnTo>
                    <a:pt x="126974" y="67309"/>
                  </a:lnTo>
                  <a:lnTo>
                    <a:pt x="126428" y="66039"/>
                  </a:lnTo>
                  <a:close/>
                </a:path>
                <a:path w="276859" h="195579">
                  <a:moveTo>
                    <a:pt x="150152" y="64769"/>
                  </a:moveTo>
                  <a:lnTo>
                    <a:pt x="149339" y="66039"/>
                  </a:lnTo>
                  <a:lnTo>
                    <a:pt x="150012" y="66039"/>
                  </a:lnTo>
                  <a:lnTo>
                    <a:pt x="150152" y="64769"/>
                  </a:lnTo>
                  <a:close/>
                </a:path>
                <a:path w="276859" h="195579">
                  <a:moveTo>
                    <a:pt x="203136" y="62229"/>
                  </a:moveTo>
                  <a:lnTo>
                    <a:pt x="164376" y="62229"/>
                  </a:lnTo>
                  <a:lnTo>
                    <a:pt x="162890" y="63499"/>
                  </a:lnTo>
                  <a:lnTo>
                    <a:pt x="156514" y="63499"/>
                  </a:lnTo>
                  <a:lnTo>
                    <a:pt x="155575" y="64769"/>
                  </a:lnTo>
                  <a:lnTo>
                    <a:pt x="151777" y="64769"/>
                  </a:lnTo>
                  <a:lnTo>
                    <a:pt x="151231" y="66039"/>
                  </a:lnTo>
                  <a:lnTo>
                    <a:pt x="202057" y="66039"/>
                  </a:lnTo>
                  <a:lnTo>
                    <a:pt x="201510" y="64769"/>
                  </a:lnTo>
                  <a:lnTo>
                    <a:pt x="203136" y="62229"/>
                  </a:lnTo>
                  <a:close/>
                </a:path>
                <a:path w="276859" h="195579">
                  <a:moveTo>
                    <a:pt x="77241" y="63499"/>
                  </a:moveTo>
                  <a:lnTo>
                    <a:pt x="75755" y="64769"/>
                  </a:lnTo>
                  <a:lnTo>
                    <a:pt x="80899" y="64769"/>
                  </a:lnTo>
                  <a:lnTo>
                    <a:pt x="77241" y="63499"/>
                  </a:lnTo>
                  <a:close/>
                </a:path>
                <a:path w="276859" h="195579">
                  <a:moveTo>
                    <a:pt x="81318" y="62229"/>
                  </a:moveTo>
                  <a:lnTo>
                    <a:pt x="80899" y="64769"/>
                  </a:lnTo>
                  <a:lnTo>
                    <a:pt x="113296" y="64769"/>
                  </a:lnTo>
                  <a:lnTo>
                    <a:pt x="112064" y="63499"/>
                  </a:lnTo>
                  <a:lnTo>
                    <a:pt x="84836" y="63499"/>
                  </a:lnTo>
                  <a:lnTo>
                    <a:pt x="81318" y="62229"/>
                  </a:lnTo>
                  <a:close/>
                </a:path>
                <a:path w="276859" h="195579">
                  <a:moveTo>
                    <a:pt x="114236" y="63499"/>
                  </a:moveTo>
                  <a:lnTo>
                    <a:pt x="113296" y="64769"/>
                  </a:lnTo>
                  <a:lnTo>
                    <a:pt x="115595" y="64769"/>
                  </a:lnTo>
                  <a:lnTo>
                    <a:pt x="114236" y="63499"/>
                  </a:lnTo>
                  <a:close/>
                </a:path>
                <a:path w="276859" h="195579">
                  <a:moveTo>
                    <a:pt x="116141" y="63499"/>
                  </a:moveTo>
                  <a:lnTo>
                    <a:pt x="115595" y="64769"/>
                  </a:lnTo>
                  <a:lnTo>
                    <a:pt x="116814" y="64769"/>
                  </a:lnTo>
                  <a:lnTo>
                    <a:pt x="116141" y="63499"/>
                  </a:lnTo>
                  <a:close/>
                </a:path>
                <a:path w="276859" h="195579">
                  <a:moveTo>
                    <a:pt x="85382" y="62229"/>
                  </a:moveTo>
                  <a:lnTo>
                    <a:pt x="85382" y="63499"/>
                  </a:lnTo>
                  <a:lnTo>
                    <a:pt x="85915" y="63499"/>
                  </a:lnTo>
                  <a:lnTo>
                    <a:pt x="85382" y="62229"/>
                  </a:lnTo>
                  <a:close/>
                </a:path>
                <a:path w="276859" h="195579">
                  <a:moveTo>
                    <a:pt x="86461" y="62229"/>
                  </a:moveTo>
                  <a:lnTo>
                    <a:pt x="85915" y="63499"/>
                  </a:lnTo>
                  <a:lnTo>
                    <a:pt x="87680" y="63499"/>
                  </a:lnTo>
                  <a:lnTo>
                    <a:pt x="86461" y="62229"/>
                  </a:lnTo>
                  <a:close/>
                </a:path>
                <a:path w="276859" h="195579">
                  <a:moveTo>
                    <a:pt x="95681" y="62229"/>
                  </a:moveTo>
                  <a:lnTo>
                    <a:pt x="89979" y="62229"/>
                  </a:lnTo>
                  <a:lnTo>
                    <a:pt x="88353" y="63499"/>
                  </a:lnTo>
                  <a:lnTo>
                    <a:pt x="95681" y="63499"/>
                  </a:lnTo>
                  <a:lnTo>
                    <a:pt x="95681" y="62229"/>
                  </a:lnTo>
                  <a:close/>
                </a:path>
                <a:path w="276859" h="195579">
                  <a:moveTo>
                    <a:pt x="100825" y="62229"/>
                  </a:moveTo>
                  <a:lnTo>
                    <a:pt x="98120" y="62229"/>
                  </a:lnTo>
                  <a:lnTo>
                    <a:pt x="95681" y="63499"/>
                  </a:lnTo>
                  <a:lnTo>
                    <a:pt x="103263" y="63499"/>
                  </a:lnTo>
                  <a:lnTo>
                    <a:pt x="100825" y="62229"/>
                  </a:lnTo>
                  <a:close/>
                </a:path>
                <a:path w="276859" h="195579">
                  <a:moveTo>
                    <a:pt x="125628" y="59689"/>
                  </a:moveTo>
                  <a:lnTo>
                    <a:pt x="115328" y="59689"/>
                  </a:lnTo>
                  <a:lnTo>
                    <a:pt x="116408" y="60959"/>
                  </a:lnTo>
                  <a:lnTo>
                    <a:pt x="117221" y="60959"/>
                  </a:lnTo>
                  <a:lnTo>
                    <a:pt x="119532" y="62229"/>
                  </a:lnTo>
                  <a:lnTo>
                    <a:pt x="120611" y="63499"/>
                  </a:lnTo>
                  <a:lnTo>
                    <a:pt x="123050" y="63499"/>
                  </a:lnTo>
                  <a:lnTo>
                    <a:pt x="124536" y="62229"/>
                  </a:lnTo>
                  <a:lnTo>
                    <a:pt x="125209" y="60959"/>
                  </a:lnTo>
                  <a:lnTo>
                    <a:pt x="125628" y="59689"/>
                  </a:lnTo>
                  <a:close/>
                </a:path>
                <a:path w="276859" h="195579">
                  <a:moveTo>
                    <a:pt x="165595" y="55879"/>
                  </a:moveTo>
                  <a:lnTo>
                    <a:pt x="146215" y="55879"/>
                  </a:lnTo>
                  <a:lnTo>
                    <a:pt x="146761" y="58419"/>
                  </a:lnTo>
                  <a:lnTo>
                    <a:pt x="148386" y="60959"/>
                  </a:lnTo>
                  <a:lnTo>
                    <a:pt x="149606" y="62229"/>
                  </a:lnTo>
                  <a:lnTo>
                    <a:pt x="150152" y="62229"/>
                  </a:lnTo>
                  <a:lnTo>
                    <a:pt x="150418" y="63499"/>
                  </a:lnTo>
                  <a:lnTo>
                    <a:pt x="152184" y="63499"/>
                  </a:lnTo>
                  <a:lnTo>
                    <a:pt x="155295" y="62229"/>
                  </a:lnTo>
                  <a:lnTo>
                    <a:pt x="157607" y="60959"/>
                  </a:lnTo>
                  <a:lnTo>
                    <a:pt x="160997" y="58419"/>
                  </a:lnTo>
                  <a:lnTo>
                    <a:pt x="162217" y="58419"/>
                  </a:lnTo>
                  <a:lnTo>
                    <a:pt x="162750" y="57149"/>
                  </a:lnTo>
                  <a:lnTo>
                    <a:pt x="164376" y="57149"/>
                  </a:lnTo>
                  <a:lnTo>
                    <a:pt x="165595" y="55879"/>
                  </a:lnTo>
                  <a:close/>
                </a:path>
                <a:path w="276859" h="195579">
                  <a:moveTo>
                    <a:pt x="232943" y="52069"/>
                  </a:moveTo>
                  <a:lnTo>
                    <a:pt x="190119" y="52069"/>
                  </a:lnTo>
                  <a:lnTo>
                    <a:pt x="191744" y="53339"/>
                  </a:lnTo>
                  <a:lnTo>
                    <a:pt x="195948" y="53339"/>
                  </a:lnTo>
                  <a:lnTo>
                    <a:pt x="197307" y="54609"/>
                  </a:lnTo>
                  <a:lnTo>
                    <a:pt x="199339" y="54609"/>
                  </a:lnTo>
                  <a:lnTo>
                    <a:pt x="199605" y="55879"/>
                  </a:lnTo>
                  <a:lnTo>
                    <a:pt x="200431" y="55879"/>
                  </a:lnTo>
                  <a:lnTo>
                    <a:pt x="203136" y="58419"/>
                  </a:lnTo>
                  <a:lnTo>
                    <a:pt x="203949" y="59689"/>
                  </a:lnTo>
                  <a:lnTo>
                    <a:pt x="205295" y="60959"/>
                  </a:lnTo>
                  <a:lnTo>
                    <a:pt x="205714" y="62229"/>
                  </a:lnTo>
                  <a:lnTo>
                    <a:pt x="206248" y="63499"/>
                  </a:lnTo>
                  <a:lnTo>
                    <a:pt x="240944" y="63499"/>
                  </a:lnTo>
                  <a:lnTo>
                    <a:pt x="241084" y="62229"/>
                  </a:lnTo>
                  <a:lnTo>
                    <a:pt x="240271" y="62229"/>
                  </a:lnTo>
                  <a:lnTo>
                    <a:pt x="239725" y="60959"/>
                  </a:lnTo>
                  <a:lnTo>
                    <a:pt x="238366" y="60959"/>
                  </a:lnTo>
                  <a:lnTo>
                    <a:pt x="238239" y="59689"/>
                  </a:lnTo>
                  <a:lnTo>
                    <a:pt x="236753" y="59689"/>
                  </a:lnTo>
                  <a:lnTo>
                    <a:pt x="236474" y="58419"/>
                  </a:lnTo>
                  <a:lnTo>
                    <a:pt x="236334" y="58419"/>
                  </a:lnTo>
                  <a:lnTo>
                    <a:pt x="235661" y="57149"/>
                  </a:lnTo>
                  <a:lnTo>
                    <a:pt x="234708" y="57149"/>
                  </a:lnTo>
                  <a:lnTo>
                    <a:pt x="233895" y="55879"/>
                  </a:lnTo>
                  <a:lnTo>
                    <a:pt x="233489" y="54609"/>
                  </a:lnTo>
                  <a:lnTo>
                    <a:pt x="233489" y="53339"/>
                  </a:lnTo>
                  <a:lnTo>
                    <a:pt x="232943" y="52069"/>
                  </a:lnTo>
                  <a:close/>
                </a:path>
                <a:path w="276859" h="195579">
                  <a:moveTo>
                    <a:pt x="194195" y="60959"/>
                  </a:moveTo>
                  <a:lnTo>
                    <a:pt x="171157" y="60959"/>
                  </a:lnTo>
                  <a:lnTo>
                    <a:pt x="171157" y="62229"/>
                  </a:lnTo>
                  <a:lnTo>
                    <a:pt x="196354" y="62229"/>
                  </a:lnTo>
                  <a:lnTo>
                    <a:pt x="194195" y="60959"/>
                  </a:lnTo>
                  <a:close/>
                </a:path>
                <a:path w="276859" h="195579">
                  <a:moveTo>
                    <a:pt x="127114" y="55879"/>
                  </a:moveTo>
                  <a:lnTo>
                    <a:pt x="103936" y="55879"/>
                  </a:lnTo>
                  <a:lnTo>
                    <a:pt x="106514" y="57149"/>
                  </a:lnTo>
                  <a:lnTo>
                    <a:pt x="109499" y="58419"/>
                  </a:lnTo>
                  <a:lnTo>
                    <a:pt x="111658" y="59689"/>
                  </a:lnTo>
                  <a:lnTo>
                    <a:pt x="125755" y="59689"/>
                  </a:lnTo>
                  <a:lnTo>
                    <a:pt x="126301" y="58419"/>
                  </a:lnTo>
                  <a:lnTo>
                    <a:pt x="127114" y="55879"/>
                  </a:lnTo>
                  <a:close/>
                </a:path>
                <a:path w="276859" h="195579">
                  <a:moveTo>
                    <a:pt x="127254" y="54609"/>
                  </a:moveTo>
                  <a:lnTo>
                    <a:pt x="98526" y="54609"/>
                  </a:lnTo>
                  <a:lnTo>
                    <a:pt x="101777" y="55879"/>
                  </a:lnTo>
                  <a:lnTo>
                    <a:pt x="127254" y="55879"/>
                  </a:lnTo>
                  <a:lnTo>
                    <a:pt x="127254" y="54609"/>
                  </a:lnTo>
                  <a:close/>
                </a:path>
                <a:path w="276859" h="195579">
                  <a:moveTo>
                    <a:pt x="230784" y="44449"/>
                  </a:moveTo>
                  <a:lnTo>
                    <a:pt x="144589" y="44449"/>
                  </a:lnTo>
                  <a:lnTo>
                    <a:pt x="144322" y="45719"/>
                  </a:lnTo>
                  <a:lnTo>
                    <a:pt x="144183" y="45719"/>
                  </a:lnTo>
                  <a:lnTo>
                    <a:pt x="144322" y="46989"/>
                  </a:lnTo>
                  <a:lnTo>
                    <a:pt x="144183" y="48259"/>
                  </a:lnTo>
                  <a:lnTo>
                    <a:pt x="144322" y="49529"/>
                  </a:lnTo>
                  <a:lnTo>
                    <a:pt x="144322" y="50799"/>
                  </a:lnTo>
                  <a:lnTo>
                    <a:pt x="145008" y="52069"/>
                  </a:lnTo>
                  <a:lnTo>
                    <a:pt x="145008" y="53339"/>
                  </a:lnTo>
                  <a:lnTo>
                    <a:pt x="145415" y="54609"/>
                  </a:lnTo>
                  <a:lnTo>
                    <a:pt x="145948" y="55879"/>
                  </a:lnTo>
                  <a:lnTo>
                    <a:pt x="168986" y="55879"/>
                  </a:lnTo>
                  <a:lnTo>
                    <a:pt x="170751" y="54609"/>
                  </a:lnTo>
                  <a:lnTo>
                    <a:pt x="172377" y="54609"/>
                  </a:lnTo>
                  <a:lnTo>
                    <a:pt x="172770" y="53339"/>
                  </a:lnTo>
                  <a:lnTo>
                    <a:pt x="177927" y="53339"/>
                  </a:lnTo>
                  <a:lnTo>
                    <a:pt x="178612" y="52069"/>
                  </a:lnTo>
                  <a:lnTo>
                    <a:pt x="232943" y="52069"/>
                  </a:lnTo>
                  <a:lnTo>
                    <a:pt x="232410" y="49529"/>
                  </a:lnTo>
                  <a:lnTo>
                    <a:pt x="231470" y="46989"/>
                  </a:lnTo>
                  <a:lnTo>
                    <a:pt x="230784" y="44449"/>
                  </a:lnTo>
                  <a:close/>
                </a:path>
                <a:path w="276859" h="195579">
                  <a:moveTo>
                    <a:pt x="199339" y="54609"/>
                  </a:moveTo>
                  <a:lnTo>
                    <a:pt x="198526" y="54609"/>
                  </a:lnTo>
                  <a:lnTo>
                    <a:pt x="198386" y="55879"/>
                  </a:lnTo>
                  <a:lnTo>
                    <a:pt x="199339" y="54609"/>
                  </a:lnTo>
                  <a:close/>
                </a:path>
                <a:path w="276859" h="195579">
                  <a:moveTo>
                    <a:pt x="79819" y="53339"/>
                  </a:moveTo>
                  <a:lnTo>
                    <a:pt x="40932" y="53339"/>
                  </a:lnTo>
                  <a:lnTo>
                    <a:pt x="41071" y="54609"/>
                  </a:lnTo>
                  <a:lnTo>
                    <a:pt x="79679" y="54609"/>
                  </a:lnTo>
                  <a:lnTo>
                    <a:pt x="79819" y="53339"/>
                  </a:lnTo>
                  <a:close/>
                </a:path>
                <a:path w="276859" h="195579">
                  <a:moveTo>
                    <a:pt x="53797" y="31749"/>
                  </a:moveTo>
                  <a:lnTo>
                    <a:pt x="47434" y="31749"/>
                  </a:lnTo>
                  <a:lnTo>
                    <a:pt x="47028" y="33019"/>
                  </a:lnTo>
                  <a:lnTo>
                    <a:pt x="46621" y="35559"/>
                  </a:lnTo>
                  <a:lnTo>
                    <a:pt x="46215" y="36829"/>
                  </a:lnTo>
                  <a:lnTo>
                    <a:pt x="45948" y="36829"/>
                  </a:lnTo>
                  <a:lnTo>
                    <a:pt x="45669" y="38099"/>
                  </a:lnTo>
                  <a:lnTo>
                    <a:pt x="44996" y="39369"/>
                  </a:lnTo>
                  <a:lnTo>
                    <a:pt x="44996" y="40639"/>
                  </a:lnTo>
                  <a:lnTo>
                    <a:pt x="44310" y="41909"/>
                  </a:lnTo>
                  <a:lnTo>
                    <a:pt x="44310" y="43179"/>
                  </a:lnTo>
                  <a:lnTo>
                    <a:pt x="43637" y="44449"/>
                  </a:lnTo>
                  <a:lnTo>
                    <a:pt x="43230" y="45719"/>
                  </a:lnTo>
                  <a:lnTo>
                    <a:pt x="43230" y="48259"/>
                  </a:lnTo>
                  <a:lnTo>
                    <a:pt x="41338" y="50799"/>
                  </a:lnTo>
                  <a:lnTo>
                    <a:pt x="41338" y="52069"/>
                  </a:lnTo>
                  <a:lnTo>
                    <a:pt x="41071" y="53339"/>
                  </a:lnTo>
                  <a:lnTo>
                    <a:pt x="93776" y="53339"/>
                  </a:lnTo>
                  <a:lnTo>
                    <a:pt x="96888" y="54609"/>
                  </a:lnTo>
                  <a:lnTo>
                    <a:pt x="127520" y="54609"/>
                  </a:lnTo>
                  <a:lnTo>
                    <a:pt x="127927" y="53339"/>
                  </a:lnTo>
                  <a:lnTo>
                    <a:pt x="127927" y="52069"/>
                  </a:lnTo>
                  <a:lnTo>
                    <a:pt x="128066" y="50799"/>
                  </a:lnTo>
                  <a:lnTo>
                    <a:pt x="127787" y="49529"/>
                  </a:lnTo>
                  <a:lnTo>
                    <a:pt x="127927" y="48259"/>
                  </a:lnTo>
                  <a:lnTo>
                    <a:pt x="127927" y="46989"/>
                  </a:lnTo>
                  <a:lnTo>
                    <a:pt x="127381" y="45719"/>
                  </a:lnTo>
                  <a:lnTo>
                    <a:pt x="127520" y="45719"/>
                  </a:lnTo>
                  <a:lnTo>
                    <a:pt x="126847" y="44449"/>
                  </a:lnTo>
                  <a:lnTo>
                    <a:pt x="127254" y="43179"/>
                  </a:lnTo>
                  <a:lnTo>
                    <a:pt x="126301" y="41909"/>
                  </a:lnTo>
                  <a:lnTo>
                    <a:pt x="126174" y="40639"/>
                  </a:lnTo>
                  <a:lnTo>
                    <a:pt x="125628" y="39369"/>
                  </a:lnTo>
                  <a:lnTo>
                    <a:pt x="59893" y="39369"/>
                  </a:lnTo>
                  <a:lnTo>
                    <a:pt x="58953" y="38099"/>
                  </a:lnTo>
                  <a:lnTo>
                    <a:pt x="58280" y="38099"/>
                  </a:lnTo>
                  <a:lnTo>
                    <a:pt x="57061" y="35559"/>
                  </a:lnTo>
                  <a:lnTo>
                    <a:pt x="56515" y="35559"/>
                  </a:lnTo>
                  <a:lnTo>
                    <a:pt x="54749" y="33019"/>
                  </a:lnTo>
                  <a:lnTo>
                    <a:pt x="53797" y="31749"/>
                  </a:lnTo>
                  <a:close/>
                </a:path>
                <a:path w="276859" h="195579">
                  <a:moveTo>
                    <a:pt x="202057" y="35559"/>
                  </a:moveTo>
                  <a:lnTo>
                    <a:pt x="146900" y="35559"/>
                  </a:lnTo>
                  <a:lnTo>
                    <a:pt x="146900" y="36829"/>
                  </a:lnTo>
                  <a:lnTo>
                    <a:pt x="146354" y="36829"/>
                  </a:lnTo>
                  <a:lnTo>
                    <a:pt x="145808" y="38099"/>
                  </a:lnTo>
                  <a:lnTo>
                    <a:pt x="145275" y="40639"/>
                  </a:lnTo>
                  <a:lnTo>
                    <a:pt x="145415" y="40639"/>
                  </a:lnTo>
                  <a:lnTo>
                    <a:pt x="144462" y="41909"/>
                  </a:lnTo>
                  <a:lnTo>
                    <a:pt x="145008" y="43179"/>
                  </a:lnTo>
                  <a:lnTo>
                    <a:pt x="144322" y="44449"/>
                  </a:lnTo>
                  <a:lnTo>
                    <a:pt x="143916" y="45719"/>
                  </a:lnTo>
                  <a:lnTo>
                    <a:pt x="144589" y="44449"/>
                  </a:lnTo>
                  <a:lnTo>
                    <a:pt x="230784" y="44449"/>
                  </a:lnTo>
                  <a:lnTo>
                    <a:pt x="230644" y="41909"/>
                  </a:lnTo>
                  <a:lnTo>
                    <a:pt x="228485" y="39369"/>
                  </a:lnTo>
                  <a:lnTo>
                    <a:pt x="210578" y="39369"/>
                  </a:lnTo>
                  <a:lnTo>
                    <a:pt x="207467" y="38099"/>
                  </a:lnTo>
                  <a:lnTo>
                    <a:pt x="205574" y="36829"/>
                  </a:lnTo>
                  <a:lnTo>
                    <a:pt x="202057" y="35559"/>
                  </a:lnTo>
                  <a:close/>
                </a:path>
                <a:path w="276859" h="195579">
                  <a:moveTo>
                    <a:pt x="124942" y="36829"/>
                  </a:moveTo>
                  <a:lnTo>
                    <a:pt x="66408" y="36829"/>
                  </a:lnTo>
                  <a:lnTo>
                    <a:pt x="65189" y="38099"/>
                  </a:lnTo>
                  <a:lnTo>
                    <a:pt x="65049" y="38099"/>
                  </a:lnTo>
                  <a:lnTo>
                    <a:pt x="63157" y="39369"/>
                  </a:lnTo>
                  <a:lnTo>
                    <a:pt x="125209" y="39369"/>
                  </a:lnTo>
                  <a:lnTo>
                    <a:pt x="124675" y="38099"/>
                  </a:lnTo>
                  <a:lnTo>
                    <a:pt x="124942" y="36829"/>
                  </a:lnTo>
                  <a:close/>
                </a:path>
                <a:path w="276859" h="195579">
                  <a:moveTo>
                    <a:pt x="210858" y="38099"/>
                  </a:moveTo>
                  <a:lnTo>
                    <a:pt x="210578" y="39369"/>
                  </a:lnTo>
                  <a:lnTo>
                    <a:pt x="211137" y="39369"/>
                  </a:lnTo>
                  <a:lnTo>
                    <a:pt x="210858" y="38099"/>
                  </a:lnTo>
                  <a:close/>
                </a:path>
                <a:path w="276859" h="195579">
                  <a:moveTo>
                    <a:pt x="225361" y="29209"/>
                  </a:moveTo>
                  <a:lnTo>
                    <a:pt x="224688" y="29209"/>
                  </a:lnTo>
                  <a:lnTo>
                    <a:pt x="222377" y="30479"/>
                  </a:lnTo>
                  <a:lnTo>
                    <a:pt x="218313" y="34289"/>
                  </a:lnTo>
                  <a:lnTo>
                    <a:pt x="216827" y="35559"/>
                  </a:lnTo>
                  <a:lnTo>
                    <a:pt x="216547" y="38099"/>
                  </a:lnTo>
                  <a:lnTo>
                    <a:pt x="215061" y="39369"/>
                  </a:lnTo>
                  <a:lnTo>
                    <a:pt x="228485" y="39369"/>
                  </a:lnTo>
                  <a:lnTo>
                    <a:pt x="228879" y="36829"/>
                  </a:lnTo>
                  <a:lnTo>
                    <a:pt x="228206" y="35559"/>
                  </a:lnTo>
                  <a:lnTo>
                    <a:pt x="228333" y="34289"/>
                  </a:lnTo>
                  <a:lnTo>
                    <a:pt x="227939" y="33019"/>
                  </a:lnTo>
                  <a:lnTo>
                    <a:pt x="227660" y="31749"/>
                  </a:lnTo>
                  <a:lnTo>
                    <a:pt x="227533" y="31749"/>
                  </a:lnTo>
                  <a:lnTo>
                    <a:pt x="227253" y="30479"/>
                  </a:lnTo>
                  <a:lnTo>
                    <a:pt x="226441" y="30479"/>
                  </a:lnTo>
                  <a:lnTo>
                    <a:pt x="225361" y="29209"/>
                  </a:lnTo>
                  <a:close/>
                </a:path>
                <a:path w="276859" h="195579">
                  <a:moveTo>
                    <a:pt x="123990" y="35559"/>
                  </a:moveTo>
                  <a:lnTo>
                    <a:pt x="70205" y="35559"/>
                  </a:lnTo>
                  <a:lnTo>
                    <a:pt x="68846" y="36829"/>
                  </a:lnTo>
                  <a:lnTo>
                    <a:pt x="124409" y="36829"/>
                  </a:lnTo>
                  <a:lnTo>
                    <a:pt x="123990" y="35559"/>
                  </a:lnTo>
                  <a:close/>
                </a:path>
                <a:path w="276859" h="195579">
                  <a:moveTo>
                    <a:pt x="121551" y="31749"/>
                  </a:moveTo>
                  <a:lnTo>
                    <a:pt x="79006" y="31749"/>
                  </a:lnTo>
                  <a:lnTo>
                    <a:pt x="78193" y="33019"/>
                  </a:lnTo>
                  <a:lnTo>
                    <a:pt x="76161" y="33019"/>
                  </a:lnTo>
                  <a:lnTo>
                    <a:pt x="76034" y="34289"/>
                  </a:lnTo>
                  <a:lnTo>
                    <a:pt x="73723" y="34289"/>
                  </a:lnTo>
                  <a:lnTo>
                    <a:pt x="72097" y="35559"/>
                  </a:lnTo>
                  <a:lnTo>
                    <a:pt x="123723" y="35559"/>
                  </a:lnTo>
                  <a:lnTo>
                    <a:pt x="123050" y="34289"/>
                  </a:lnTo>
                  <a:lnTo>
                    <a:pt x="121145" y="33019"/>
                  </a:lnTo>
                  <a:lnTo>
                    <a:pt x="121551" y="31749"/>
                  </a:lnTo>
                  <a:close/>
                </a:path>
                <a:path w="276859" h="195579">
                  <a:moveTo>
                    <a:pt x="196900" y="33019"/>
                  </a:moveTo>
                  <a:lnTo>
                    <a:pt x="149199" y="33019"/>
                  </a:lnTo>
                  <a:lnTo>
                    <a:pt x="148526" y="34289"/>
                  </a:lnTo>
                  <a:lnTo>
                    <a:pt x="148259" y="35559"/>
                  </a:lnTo>
                  <a:lnTo>
                    <a:pt x="200825" y="35559"/>
                  </a:lnTo>
                  <a:lnTo>
                    <a:pt x="200012" y="34289"/>
                  </a:lnTo>
                  <a:lnTo>
                    <a:pt x="197993" y="34289"/>
                  </a:lnTo>
                  <a:lnTo>
                    <a:pt x="196900" y="33019"/>
                  </a:lnTo>
                  <a:close/>
                </a:path>
                <a:path w="276859" h="195579">
                  <a:moveTo>
                    <a:pt x="194322" y="31749"/>
                  </a:moveTo>
                  <a:lnTo>
                    <a:pt x="149885" y="31749"/>
                  </a:lnTo>
                  <a:lnTo>
                    <a:pt x="149339" y="33019"/>
                  </a:lnTo>
                  <a:lnTo>
                    <a:pt x="195541" y="33019"/>
                  </a:lnTo>
                  <a:lnTo>
                    <a:pt x="194322" y="31749"/>
                  </a:lnTo>
                  <a:close/>
                </a:path>
                <a:path w="276859" h="195579">
                  <a:moveTo>
                    <a:pt x="51638" y="30479"/>
                  </a:moveTo>
                  <a:lnTo>
                    <a:pt x="48120" y="30479"/>
                  </a:lnTo>
                  <a:lnTo>
                    <a:pt x="47701" y="31749"/>
                  </a:lnTo>
                  <a:lnTo>
                    <a:pt x="52717" y="31749"/>
                  </a:lnTo>
                  <a:lnTo>
                    <a:pt x="51638" y="30479"/>
                  </a:lnTo>
                  <a:close/>
                </a:path>
                <a:path w="276859" h="195579">
                  <a:moveTo>
                    <a:pt x="122237" y="29209"/>
                  </a:moveTo>
                  <a:lnTo>
                    <a:pt x="84162" y="29209"/>
                  </a:lnTo>
                  <a:lnTo>
                    <a:pt x="82804" y="30479"/>
                  </a:lnTo>
                  <a:lnTo>
                    <a:pt x="80365" y="31749"/>
                  </a:lnTo>
                  <a:lnTo>
                    <a:pt x="121831" y="31749"/>
                  </a:lnTo>
                  <a:lnTo>
                    <a:pt x="121831" y="30479"/>
                  </a:lnTo>
                  <a:lnTo>
                    <a:pt x="122237" y="29209"/>
                  </a:lnTo>
                  <a:close/>
                </a:path>
                <a:path w="276859" h="195579">
                  <a:moveTo>
                    <a:pt x="172237" y="15239"/>
                  </a:moveTo>
                  <a:lnTo>
                    <a:pt x="147993" y="15239"/>
                  </a:lnTo>
                  <a:lnTo>
                    <a:pt x="148120" y="17779"/>
                  </a:lnTo>
                  <a:lnTo>
                    <a:pt x="147167" y="19049"/>
                  </a:lnTo>
                  <a:lnTo>
                    <a:pt x="147713" y="21589"/>
                  </a:lnTo>
                  <a:lnTo>
                    <a:pt x="147853" y="21589"/>
                  </a:lnTo>
                  <a:lnTo>
                    <a:pt x="147853" y="22859"/>
                  </a:lnTo>
                  <a:lnTo>
                    <a:pt x="147307" y="24129"/>
                  </a:lnTo>
                  <a:lnTo>
                    <a:pt x="147993" y="25399"/>
                  </a:lnTo>
                  <a:lnTo>
                    <a:pt x="147853" y="26669"/>
                  </a:lnTo>
                  <a:lnTo>
                    <a:pt x="149059" y="27939"/>
                  </a:lnTo>
                  <a:lnTo>
                    <a:pt x="148666" y="29209"/>
                  </a:lnTo>
                  <a:lnTo>
                    <a:pt x="148526" y="29209"/>
                  </a:lnTo>
                  <a:lnTo>
                    <a:pt x="149199" y="30479"/>
                  </a:lnTo>
                  <a:lnTo>
                    <a:pt x="149885" y="30479"/>
                  </a:lnTo>
                  <a:lnTo>
                    <a:pt x="150012" y="31749"/>
                  </a:lnTo>
                  <a:lnTo>
                    <a:pt x="193103" y="31749"/>
                  </a:lnTo>
                  <a:lnTo>
                    <a:pt x="192836" y="30479"/>
                  </a:lnTo>
                  <a:lnTo>
                    <a:pt x="187960" y="27939"/>
                  </a:lnTo>
                  <a:lnTo>
                    <a:pt x="185115" y="26669"/>
                  </a:lnTo>
                  <a:lnTo>
                    <a:pt x="184569" y="26669"/>
                  </a:lnTo>
                  <a:lnTo>
                    <a:pt x="184442" y="25399"/>
                  </a:lnTo>
                  <a:lnTo>
                    <a:pt x="183756" y="25399"/>
                  </a:lnTo>
                  <a:lnTo>
                    <a:pt x="181457" y="24129"/>
                  </a:lnTo>
                  <a:lnTo>
                    <a:pt x="179019" y="21589"/>
                  </a:lnTo>
                  <a:lnTo>
                    <a:pt x="176974" y="20319"/>
                  </a:lnTo>
                  <a:lnTo>
                    <a:pt x="176568" y="20319"/>
                  </a:lnTo>
                  <a:lnTo>
                    <a:pt x="176301" y="19049"/>
                  </a:lnTo>
                  <a:lnTo>
                    <a:pt x="174955" y="19049"/>
                  </a:lnTo>
                  <a:lnTo>
                    <a:pt x="174955" y="17779"/>
                  </a:lnTo>
                  <a:lnTo>
                    <a:pt x="174002" y="17779"/>
                  </a:lnTo>
                  <a:lnTo>
                    <a:pt x="173456" y="16509"/>
                  </a:lnTo>
                  <a:lnTo>
                    <a:pt x="172237" y="15239"/>
                  </a:lnTo>
                  <a:close/>
                </a:path>
                <a:path w="276859" h="195579">
                  <a:moveTo>
                    <a:pt x="122643" y="16509"/>
                  </a:moveTo>
                  <a:lnTo>
                    <a:pt x="97840" y="16509"/>
                  </a:lnTo>
                  <a:lnTo>
                    <a:pt x="97028" y="19049"/>
                  </a:lnTo>
                  <a:lnTo>
                    <a:pt x="95262" y="19049"/>
                  </a:lnTo>
                  <a:lnTo>
                    <a:pt x="92824" y="22859"/>
                  </a:lnTo>
                  <a:lnTo>
                    <a:pt x="90792" y="24129"/>
                  </a:lnTo>
                  <a:lnTo>
                    <a:pt x="89179" y="25399"/>
                  </a:lnTo>
                  <a:lnTo>
                    <a:pt x="88633" y="25399"/>
                  </a:lnTo>
                  <a:lnTo>
                    <a:pt x="86728" y="26669"/>
                  </a:lnTo>
                  <a:lnTo>
                    <a:pt x="85915" y="27939"/>
                  </a:lnTo>
                  <a:lnTo>
                    <a:pt x="84023" y="29209"/>
                  </a:lnTo>
                  <a:lnTo>
                    <a:pt x="122364" y="29209"/>
                  </a:lnTo>
                  <a:lnTo>
                    <a:pt x="122237" y="27939"/>
                  </a:lnTo>
                  <a:lnTo>
                    <a:pt x="123190" y="27939"/>
                  </a:lnTo>
                  <a:lnTo>
                    <a:pt x="122770" y="26669"/>
                  </a:lnTo>
                  <a:lnTo>
                    <a:pt x="123723" y="24129"/>
                  </a:lnTo>
                  <a:lnTo>
                    <a:pt x="123317" y="20319"/>
                  </a:lnTo>
                  <a:lnTo>
                    <a:pt x="123317" y="17779"/>
                  </a:lnTo>
                  <a:lnTo>
                    <a:pt x="122643" y="16509"/>
                  </a:lnTo>
                  <a:close/>
                </a:path>
                <a:path w="276859" h="195579">
                  <a:moveTo>
                    <a:pt x="176301" y="19049"/>
                  </a:moveTo>
                  <a:lnTo>
                    <a:pt x="176568" y="20319"/>
                  </a:lnTo>
                  <a:lnTo>
                    <a:pt x="176707" y="20319"/>
                  </a:lnTo>
                  <a:lnTo>
                    <a:pt x="176301" y="19049"/>
                  </a:lnTo>
                  <a:close/>
                </a:path>
                <a:path w="276859" h="195579">
                  <a:moveTo>
                    <a:pt x="105562" y="5079"/>
                  </a:moveTo>
                  <a:lnTo>
                    <a:pt x="104889" y="7619"/>
                  </a:lnTo>
                  <a:lnTo>
                    <a:pt x="102997" y="10159"/>
                  </a:lnTo>
                  <a:lnTo>
                    <a:pt x="102184" y="11429"/>
                  </a:lnTo>
                  <a:lnTo>
                    <a:pt x="100825" y="12699"/>
                  </a:lnTo>
                  <a:lnTo>
                    <a:pt x="99466" y="15239"/>
                  </a:lnTo>
                  <a:lnTo>
                    <a:pt x="98120" y="16509"/>
                  </a:lnTo>
                  <a:lnTo>
                    <a:pt x="122770" y="16509"/>
                  </a:lnTo>
                  <a:lnTo>
                    <a:pt x="122770" y="15239"/>
                  </a:lnTo>
                  <a:lnTo>
                    <a:pt x="122237" y="13969"/>
                  </a:lnTo>
                  <a:lnTo>
                    <a:pt x="121970" y="13969"/>
                  </a:lnTo>
                  <a:lnTo>
                    <a:pt x="121691" y="12699"/>
                  </a:lnTo>
                  <a:lnTo>
                    <a:pt x="120345" y="10159"/>
                  </a:lnTo>
                  <a:lnTo>
                    <a:pt x="118706" y="6349"/>
                  </a:lnTo>
                  <a:lnTo>
                    <a:pt x="105968" y="6349"/>
                  </a:lnTo>
                  <a:lnTo>
                    <a:pt x="105562" y="5079"/>
                  </a:lnTo>
                  <a:close/>
                </a:path>
                <a:path w="276859" h="195579">
                  <a:moveTo>
                    <a:pt x="160858" y="1269"/>
                  </a:moveTo>
                  <a:lnTo>
                    <a:pt x="155841" y="1269"/>
                  </a:lnTo>
                  <a:lnTo>
                    <a:pt x="154749" y="5079"/>
                  </a:lnTo>
                  <a:lnTo>
                    <a:pt x="153276" y="6349"/>
                  </a:lnTo>
                  <a:lnTo>
                    <a:pt x="151917" y="7619"/>
                  </a:lnTo>
                  <a:lnTo>
                    <a:pt x="150012" y="10159"/>
                  </a:lnTo>
                  <a:lnTo>
                    <a:pt x="149199" y="12699"/>
                  </a:lnTo>
                  <a:lnTo>
                    <a:pt x="149059" y="12699"/>
                  </a:lnTo>
                  <a:lnTo>
                    <a:pt x="148932" y="13969"/>
                  </a:lnTo>
                  <a:lnTo>
                    <a:pt x="148259" y="15239"/>
                  </a:lnTo>
                  <a:lnTo>
                    <a:pt x="171831" y="15239"/>
                  </a:lnTo>
                  <a:lnTo>
                    <a:pt x="171018" y="13969"/>
                  </a:lnTo>
                  <a:lnTo>
                    <a:pt x="168440" y="11429"/>
                  </a:lnTo>
                  <a:lnTo>
                    <a:pt x="167767" y="11429"/>
                  </a:lnTo>
                  <a:lnTo>
                    <a:pt x="163029" y="5079"/>
                  </a:lnTo>
                  <a:lnTo>
                    <a:pt x="162483" y="3809"/>
                  </a:lnTo>
                  <a:lnTo>
                    <a:pt x="162344" y="3809"/>
                  </a:lnTo>
                  <a:lnTo>
                    <a:pt x="161798" y="2539"/>
                  </a:lnTo>
                  <a:lnTo>
                    <a:pt x="161124" y="2539"/>
                  </a:lnTo>
                  <a:lnTo>
                    <a:pt x="160858" y="1269"/>
                  </a:lnTo>
                  <a:close/>
                </a:path>
                <a:path w="276859" h="195579">
                  <a:moveTo>
                    <a:pt x="110032" y="1269"/>
                  </a:moveTo>
                  <a:lnTo>
                    <a:pt x="107873" y="1269"/>
                  </a:lnTo>
                  <a:lnTo>
                    <a:pt x="106654" y="3809"/>
                  </a:lnTo>
                  <a:lnTo>
                    <a:pt x="105968" y="5079"/>
                  </a:lnTo>
                  <a:lnTo>
                    <a:pt x="105968" y="6349"/>
                  </a:lnTo>
                  <a:lnTo>
                    <a:pt x="118706" y="6349"/>
                  </a:lnTo>
                  <a:lnTo>
                    <a:pt x="115595" y="5079"/>
                  </a:lnTo>
                  <a:lnTo>
                    <a:pt x="114236" y="3809"/>
                  </a:lnTo>
                  <a:lnTo>
                    <a:pt x="113690" y="2539"/>
                  </a:lnTo>
                  <a:lnTo>
                    <a:pt x="111264" y="2539"/>
                  </a:lnTo>
                  <a:lnTo>
                    <a:pt x="110032" y="1269"/>
                  </a:lnTo>
                  <a:close/>
                </a:path>
                <a:path w="276859" h="195579">
                  <a:moveTo>
                    <a:pt x="159157" y="149"/>
                  </a:moveTo>
                  <a:lnTo>
                    <a:pt x="158686" y="1269"/>
                  </a:lnTo>
                  <a:lnTo>
                    <a:pt x="159639" y="1269"/>
                  </a:lnTo>
                  <a:lnTo>
                    <a:pt x="159157" y="149"/>
                  </a:lnTo>
                  <a:close/>
                </a:path>
                <a:path w="276859" h="195579">
                  <a:moveTo>
                    <a:pt x="159905" y="0"/>
                  </a:moveTo>
                  <a:lnTo>
                    <a:pt x="159639" y="0"/>
                  </a:lnTo>
                  <a:lnTo>
                    <a:pt x="159639" y="1269"/>
                  </a:lnTo>
                  <a:lnTo>
                    <a:pt x="160578" y="1269"/>
                  </a:lnTo>
                  <a:lnTo>
                    <a:pt x="159905" y="0"/>
                  </a:lnTo>
                  <a:close/>
                </a:path>
                <a:path w="276859" h="195579">
                  <a:moveTo>
                    <a:pt x="159219" y="0"/>
                  </a:moveTo>
                  <a:lnTo>
                    <a:pt x="159157" y="149"/>
                  </a:lnTo>
                  <a:lnTo>
                    <a:pt x="159219" y="0"/>
                  </a:lnTo>
                  <a:close/>
                </a:path>
              </a:pathLst>
            </a:custGeom>
            <a:solidFill>
              <a:srgbClr val="231A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3" name="object 39">
              <a:extLst>
                <a:ext uri="{FF2B5EF4-FFF2-40B4-BE49-F238E27FC236}">
                  <a16:creationId xmlns:a16="http://schemas.microsoft.com/office/drawing/2014/main" id="{461BD750-439F-6B4F-9FA1-82C3F36DE7FE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616492" y="10175516"/>
              <a:ext cx="364799" cy="246524"/>
            </a:xfrm>
            <a:prstGeom prst="rect">
              <a:avLst/>
            </a:prstGeom>
          </p:spPr>
        </p:pic>
        <p:sp>
          <p:nvSpPr>
            <p:cNvPr id="144" name="object 40">
              <a:extLst>
                <a:ext uri="{FF2B5EF4-FFF2-40B4-BE49-F238E27FC236}">
                  <a16:creationId xmlns:a16="http://schemas.microsoft.com/office/drawing/2014/main" id="{2123914F-A3DB-DB43-B5AA-603E6ACF0A59}"/>
                </a:ext>
              </a:extLst>
            </p:cNvPr>
            <p:cNvSpPr/>
            <p:nvPr/>
          </p:nvSpPr>
          <p:spPr>
            <a:xfrm>
              <a:off x="11605704" y="10112425"/>
              <a:ext cx="386715" cy="382270"/>
            </a:xfrm>
            <a:custGeom>
              <a:avLst/>
              <a:gdLst/>
              <a:ahLst/>
              <a:cxnLst/>
              <a:rect l="l" t="t" r="r" b="b"/>
              <a:pathLst>
                <a:path w="386715" h="382270">
                  <a:moveTo>
                    <a:pt x="344449" y="190817"/>
                  </a:moveTo>
                  <a:lnTo>
                    <a:pt x="338302" y="153390"/>
                  </a:lnTo>
                  <a:lnTo>
                    <a:pt x="338302" y="190817"/>
                  </a:lnTo>
                  <a:lnTo>
                    <a:pt x="330898" y="235839"/>
                  </a:lnTo>
                  <a:lnTo>
                    <a:pt x="310286" y="274955"/>
                  </a:lnTo>
                  <a:lnTo>
                    <a:pt x="278879" y="305828"/>
                  </a:lnTo>
                  <a:lnTo>
                    <a:pt x="239077" y="326085"/>
                  </a:lnTo>
                  <a:lnTo>
                    <a:pt x="193294" y="333362"/>
                  </a:lnTo>
                  <a:lnTo>
                    <a:pt x="147510" y="326085"/>
                  </a:lnTo>
                  <a:lnTo>
                    <a:pt x="107708" y="305828"/>
                  </a:lnTo>
                  <a:lnTo>
                    <a:pt x="76301" y="274955"/>
                  </a:lnTo>
                  <a:lnTo>
                    <a:pt x="55689" y="235839"/>
                  </a:lnTo>
                  <a:lnTo>
                    <a:pt x="48285" y="190817"/>
                  </a:lnTo>
                  <a:lnTo>
                    <a:pt x="55689" y="145821"/>
                  </a:lnTo>
                  <a:lnTo>
                    <a:pt x="76301" y="106692"/>
                  </a:lnTo>
                  <a:lnTo>
                    <a:pt x="107708" y="75819"/>
                  </a:lnTo>
                  <a:lnTo>
                    <a:pt x="147510" y="55562"/>
                  </a:lnTo>
                  <a:lnTo>
                    <a:pt x="193294" y="48285"/>
                  </a:lnTo>
                  <a:lnTo>
                    <a:pt x="239077" y="55562"/>
                  </a:lnTo>
                  <a:lnTo>
                    <a:pt x="278879" y="75819"/>
                  </a:lnTo>
                  <a:lnTo>
                    <a:pt x="310286" y="106692"/>
                  </a:lnTo>
                  <a:lnTo>
                    <a:pt x="330898" y="145821"/>
                  </a:lnTo>
                  <a:lnTo>
                    <a:pt x="338302" y="190817"/>
                  </a:lnTo>
                  <a:lnTo>
                    <a:pt x="338302" y="153390"/>
                  </a:lnTo>
                  <a:lnTo>
                    <a:pt x="315252" y="103060"/>
                  </a:lnTo>
                  <a:lnTo>
                    <a:pt x="282511" y="70853"/>
                  </a:lnTo>
                  <a:lnTo>
                    <a:pt x="241020" y="49720"/>
                  </a:lnTo>
                  <a:lnTo>
                    <a:pt x="193294" y="42125"/>
                  </a:lnTo>
                  <a:lnTo>
                    <a:pt x="145567" y="49720"/>
                  </a:lnTo>
                  <a:lnTo>
                    <a:pt x="104089" y="70853"/>
                  </a:lnTo>
                  <a:lnTo>
                    <a:pt x="71348" y="103060"/>
                  </a:lnTo>
                  <a:lnTo>
                    <a:pt x="49860" y="143878"/>
                  </a:lnTo>
                  <a:lnTo>
                    <a:pt x="42138" y="190817"/>
                  </a:lnTo>
                  <a:lnTo>
                    <a:pt x="49860" y="237769"/>
                  </a:lnTo>
                  <a:lnTo>
                    <a:pt x="71348" y="278587"/>
                  </a:lnTo>
                  <a:lnTo>
                    <a:pt x="104089" y="310794"/>
                  </a:lnTo>
                  <a:lnTo>
                    <a:pt x="145567" y="331927"/>
                  </a:lnTo>
                  <a:lnTo>
                    <a:pt x="193294" y="339509"/>
                  </a:lnTo>
                  <a:lnTo>
                    <a:pt x="231940" y="333362"/>
                  </a:lnTo>
                  <a:lnTo>
                    <a:pt x="241020" y="331927"/>
                  </a:lnTo>
                  <a:lnTo>
                    <a:pt x="282511" y="310794"/>
                  </a:lnTo>
                  <a:lnTo>
                    <a:pt x="315252" y="278587"/>
                  </a:lnTo>
                  <a:lnTo>
                    <a:pt x="336740" y="237769"/>
                  </a:lnTo>
                  <a:lnTo>
                    <a:pt x="344449" y="190817"/>
                  </a:lnTo>
                  <a:close/>
                </a:path>
                <a:path w="386715" h="382270">
                  <a:moveTo>
                    <a:pt x="386588" y="190830"/>
                  </a:moveTo>
                  <a:lnTo>
                    <a:pt x="381482" y="147129"/>
                  </a:lnTo>
                  <a:lnTo>
                    <a:pt x="379869" y="142697"/>
                  </a:lnTo>
                  <a:lnTo>
                    <a:pt x="379869" y="190830"/>
                  </a:lnTo>
                  <a:lnTo>
                    <a:pt x="373214" y="239763"/>
                  </a:lnTo>
                  <a:lnTo>
                    <a:pt x="354406" y="283743"/>
                  </a:lnTo>
                  <a:lnTo>
                    <a:pt x="325234" y="321005"/>
                  </a:lnTo>
                  <a:lnTo>
                    <a:pt x="287464" y="349796"/>
                  </a:lnTo>
                  <a:lnTo>
                    <a:pt x="242900" y="368350"/>
                  </a:lnTo>
                  <a:lnTo>
                    <a:pt x="193294" y="374929"/>
                  </a:lnTo>
                  <a:lnTo>
                    <a:pt x="143700" y="368350"/>
                  </a:lnTo>
                  <a:lnTo>
                    <a:pt x="99123" y="349796"/>
                  </a:lnTo>
                  <a:lnTo>
                    <a:pt x="61366" y="321005"/>
                  </a:lnTo>
                  <a:lnTo>
                    <a:pt x="32194" y="283743"/>
                  </a:lnTo>
                  <a:lnTo>
                    <a:pt x="13385" y="239763"/>
                  </a:lnTo>
                  <a:lnTo>
                    <a:pt x="6718" y="190830"/>
                  </a:lnTo>
                  <a:lnTo>
                    <a:pt x="13385" y="141884"/>
                  </a:lnTo>
                  <a:lnTo>
                    <a:pt x="32194" y="97904"/>
                  </a:lnTo>
                  <a:lnTo>
                    <a:pt x="61366" y="60642"/>
                  </a:lnTo>
                  <a:lnTo>
                    <a:pt x="99123" y="31851"/>
                  </a:lnTo>
                  <a:lnTo>
                    <a:pt x="143700" y="13296"/>
                  </a:lnTo>
                  <a:lnTo>
                    <a:pt x="193294" y="6718"/>
                  </a:lnTo>
                  <a:lnTo>
                    <a:pt x="242900" y="13296"/>
                  </a:lnTo>
                  <a:lnTo>
                    <a:pt x="287464" y="31851"/>
                  </a:lnTo>
                  <a:lnTo>
                    <a:pt x="325234" y="60642"/>
                  </a:lnTo>
                  <a:lnTo>
                    <a:pt x="354406" y="97904"/>
                  </a:lnTo>
                  <a:lnTo>
                    <a:pt x="373214" y="141884"/>
                  </a:lnTo>
                  <a:lnTo>
                    <a:pt x="379869" y="190830"/>
                  </a:lnTo>
                  <a:lnTo>
                    <a:pt x="379869" y="142697"/>
                  </a:lnTo>
                  <a:lnTo>
                    <a:pt x="344068" y="71551"/>
                  </a:lnTo>
                  <a:lnTo>
                    <a:pt x="314121" y="41973"/>
                  </a:lnTo>
                  <a:lnTo>
                    <a:pt x="278231" y="19418"/>
                  </a:lnTo>
                  <a:lnTo>
                    <a:pt x="242290" y="6718"/>
                  </a:lnTo>
                  <a:lnTo>
                    <a:pt x="237566" y="5041"/>
                  </a:lnTo>
                  <a:lnTo>
                    <a:pt x="193294" y="0"/>
                  </a:lnTo>
                  <a:lnTo>
                    <a:pt x="149034" y="5041"/>
                  </a:lnTo>
                  <a:lnTo>
                    <a:pt x="108369" y="19418"/>
                  </a:lnTo>
                  <a:lnTo>
                    <a:pt x="72466" y="41973"/>
                  </a:lnTo>
                  <a:lnTo>
                    <a:pt x="42519" y="71551"/>
                  </a:lnTo>
                  <a:lnTo>
                    <a:pt x="19685" y="106984"/>
                  </a:lnTo>
                  <a:lnTo>
                    <a:pt x="5118" y="147129"/>
                  </a:lnTo>
                  <a:lnTo>
                    <a:pt x="0" y="190830"/>
                  </a:lnTo>
                  <a:lnTo>
                    <a:pt x="5118" y="234530"/>
                  </a:lnTo>
                  <a:lnTo>
                    <a:pt x="19685" y="274675"/>
                  </a:lnTo>
                  <a:lnTo>
                    <a:pt x="42519" y="310108"/>
                  </a:lnTo>
                  <a:lnTo>
                    <a:pt x="72466" y="339674"/>
                  </a:lnTo>
                  <a:lnTo>
                    <a:pt x="108369" y="362216"/>
                  </a:lnTo>
                  <a:lnTo>
                    <a:pt x="149034" y="376593"/>
                  </a:lnTo>
                  <a:lnTo>
                    <a:pt x="193294" y="381647"/>
                  </a:lnTo>
                  <a:lnTo>
                    <a:pt x="237566" y="376593"/>
                  </a:lnTo>
                  <a:lnTo>
                    <a:pt x="278231" y="362216"/>
                  </a:lnTo>
                  <a:lnTo>
                    <a:pt x="314121" y="339674"/>
                  </a:lnTo>
                  <a:lnTo>
                    <a:pt x="344068" y="310108"/>
                  </a:lnTo>
                  <a:lnTo>
                    <a:pt x="366915" y="274675"/>
                  </a:lnTo>
                  <a:lnTo>
                    <a:pt x="381482" y="234530"/>
                  </a:lnTo>
                  <a:lnTo>
                    <a:pt x="386588" y="190830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41">
              <a:extLst>
                <a:ext uri="{FF2B5EF4-FFF2-40B4-BE49-F238E27FC236}">
                  <a16:creationId xmlns:a16="http://schemas.microsoft.com/office/drawing/2014/main" id="{64412C9F-0F36-F14D-A9D9-9BA4222FBA9F}"/>
                </a:ext>
              </a:extLst>
            </p:cNvPr>
            <p:cNvSpPr/>
            <p:nvPr/>
          </p:nvSpPr>
          <p:spPr>
            <a:xfrm>
              <a:off x="11603797" y="10110495"/>
              <a:ext cx="390525" cy="386080"/>
            </a:xfrm>
            <a:custGeom>
              <a:avLst/>
              <a:gdLst/>
              <a:ahLst/>
              <a:cxnLst/>
              <a:rect l="l" t="t" r="r" b="b"/>
              <a:pathLst>
                <a:path w="390525" h="386079">
                  <a:moveTo>
                    <a:pt x="195211" y="0"/>
                  </a:moveTo>
                  <a:lnTo>
                    <a:pt x="150504" y="5099"/>
                  </a:lnTo>
                  <a:lnTo>
                    <a:pt x="109435" y="19620"/>
                  </a:lnTo>
                  <a:lnTo>
                    <a:pt x="73186" y="42396"/>
                  </a:lnTo>
                  <a:lnTo>
                    <a:pt x="42938" y="72263"/>
                  </a:lnTo>
                  <a:lnTo>
                    <a:pt x="19870" y="108054"/>
                  </a:lnTo>
                  <a:lnTo>
                    <a:pt x="5164" y="148604"/>
                  </a:lnTo>
                  <a:lnTo>
                    <a:pt x="0" y="192747"/>
                  </a:lnTo>
                  <a:lnTo>
                    <a:pt x="5164" y="236887"/>
                  </a:lnTo>
                  <a:lnTo>
                    <a:pt x="19870" y="277435"/>
                  </a:lnTo>
                  <a:lnTo>
                    <a:pt x="42938" y="313227"/>
                  </a:lnTo>
                  <a:lnTo>
                    <a:pt x="73186" y="343095"/>
                  </a:lnTo>
                  <a:lnTo>
                    <a:pt x="109435" y="365873"/>
                  </a:lnTo>
                  <a:lnTo>
                    <a:pt x="150504" y="380395"/>
                  </a:lnTo>
                  <a:lnTo>
                    <a:pt x="195211" y="385495"/>
                  </a:lnTo>
                  <a:lnTo>
                    <a:pt x="228945" y="381647"/>
                  </a:lnTo>
                  <a:lnTo>
                    <a:pt x="195211" y="381647"/>
                  </a:lnTo>
                  <a:lnTo>
                    <a:pt x="151384" y="376650"/>
                  </a:lnTo>
                  <a:lnTo>
                    <a:pt x="111123" y="362419"/>
                  </a:lnTo>
                  <a:lnTo>
                    <a:pt x="75586" y="340097"/>
                  </a:lnTo>
                  <a:lnTo>
                    <a:pt x="45932" y="310827"/>
                  </a:lnTo>
                  <a:lnTo>
                    <a:pt x="23316" y="275748"/>
                  </a:lnTo>
                  <a:lnTo>
                    <a:pt x="8898" y="236010"/>
                  </a:lnTo>
                  <a:lnTo>
                    <a:pt x="3835" y="192747"/>
                  </a:lnTo>
                  <a:lnTo>
                    <a:pt x="8898" y="149484"/>
                  </a:lnTo>
                  <a:lnTo>
                    <a:pt x="23316" y="109742"/>
                  </a:lnTo>
                  <a:lnTo>
                    <a:pt x="45932" y="74663"/>
                  </a:lnTo>
                  <a:lnTo>
                    <a:pt x="75586" y="45390"/>
                  </a:lnTo>
                  <a:lnTo>
                    <a:pt x="111123" y="23066"/>
                  </a:lnTo>
                  <a:lnTo>
                    <a:pt x="151384" y="8833"/>
                  </a:lnTo>
                  <a:lnTo>
                    <a:pt x="195211" y="3835"/>
                  </a:lnTo>
                  <a:lnTo>
                    <a:pt x="228838" y="3835"/>
                  </a:lnTo>
                  <a:lnTo>
                    <a:pt x="195211" y="0"/>
                  </a:lnTo>
                  <a:close/>
                </a:path>
                <a:path w="390525" h="386079">
                  <a:moveTo>
                    <a:pt x="228838" y="3835"/>
                  </a:moveTo>
                  <a:lnTo>
                    <a:pt x="195211" y="3835"/>
                  </a:lnTo>
                  <a:lnTo>
                    <a:pt x="239039" y="8833"/>
                  </a:lnTo>
                  <a:lnTo>
                    <a:pt x="279299" y="23066"/>
                  </a:lnTo>
                  <a:lnTo>
                    <a:pt x="314836" y="45390"/>
                  </a:lnTo>
                  <a:lnTo>
                    <a:pt x="344491" y="74663"/>
                  </a:lnTo>
                  <a:lnTo>
                    <a:pt x="367110" y="109752"/>
                  </a:lnTo>
                  <a:lnTo>
                    <a:pt x="381524" y="149484"/>
                  </a:lnTo>
                  <a:lnTo>
                    <a:pt x="386587" y="192747"/>
                  </a:lnTo>
                  <a:lnTo>
                    <a:pt x="381524" y="236010"/>
                  </a:lnTo>
                  <a:lnTo>
                    <a:pt x="367106" y="275750"/>
                  </a:lnTo>
                  <a:lnTo>
                    <a:pt x="344491" y="310827"/>
                  </a:lnTo>
                  <a:lnTo>
                    <a:pt x="314836" y="340097"/>
                  </a:lnTo>
                  <a:lnTo>
                    <a:pt x="279299" y="362419"/>
                  </a:lnTo>
                  <a:lnTo>
                    <a:pt x="239039" y="376650"/>
                  </a:lnTo>
                  <a:lnTo>
                    <a:pt x="195211" y="381647"/>
                  </a:lnTo>
                  <a:lnTo>
                    <a:pt x="228945" y="381647"/>
                  </a:lnTo>
                  <a:lnTo>
                    <a:pt x="280987" y="365873"/>
                  </a:lnTo>
                  <a:lnTo>
                    <a:pt x="317236" y="343095"/>
                  </a:lnTo>
                  <a:lnTo>
                    <a:pt x="347484" y="313227"/>
                  </a:lnTo>
                  <a:lnTo>
                    <a:pt x="370552" y="277435"/>
                  </a:lnTo>
                  <a:lnTo>
                    <a:pt x="385258" y="236887"/>
                  </a:lnTo>
                  <a:lnTo>
                    <a:pt x="390423" y="192747"/>
                  </a:lnTo>
                  <a:lnTo>
                    <a:pt x="385258" y="148604"/>
                  </a:lnTo>
                  <a:lnTo>
                    <a:pt x="370552" y="108054"/>
                  </a:lnTo>
                  <a:lnTo>
                    <a:pt x="347484" y="72263"/>
                  </a:lnTo>
                  <a:lnTo>
                    <a:pt x="317236" y="42396"/>
                  </a:lnTo>
                  <a:lnTo>
                    <a:pt x="280987" y="19620"/>
                  </a:lnTo>
                  <a:lnTo>
                    <a:pt x="239919" y="5099"/>
                  </a:lnTo>
                  <a:lnTo>
                    <a:pt x="228838" y="3835"/>
                  </a:lnTo>
                  <a:close/>
                </a:path>
                <a:path w="390525" h="386079">
                  <a:moveTo>
                    <a:pt x="195211" y="48285"/>
                  </a:moveTo>
                  <a:lnTo>
                    <a:pt x="148816" y="55662"/>
                  </a:lnTo>
                  <a:lnTo>
                    <a:pt x="108485" y="76195"/>
                  </a:lnTo>
                  <a:lnTo>
                    <a:pt x="76659" y="107486"/>
                  </a:lnTo>
                  <a:lnTo>
                    <a:pt x="55775" y="147136"/>
                  </a:lnTo>
                  <a:lnTo>
                    <a:pt x="48272" y="192747"/>
                  </a:lnTo>
                  <a:lnTo>
                    <a:pt x="55775" y="238364"/>
                  </a:lnTo>
                  <a:lnTo>
                    <a:pt x="76659" y="278014"/>
                  </a:lnTo>
                  <a:lnTo>
                    <a:pt x="108485" y="309303"/>
                  </a:lnTo>
                  <a:lnTo>
                    <a:pt x="148816" y="329834"/>
                  </a:lnTo>
                  <a:lnTo>
                    <a:pt x="195211" y="337210"/>
                  </a:lnTo>
                  <a:lnTo>
                    <a:pt x="219333" y="333375"/>
                  </a:lnTo>
                  <a:lnTo>
                    <a:pt x="195211" y="333375"/>
                  </a:lnTo>
                  <a:lnTo>
                    <a:pt x="150029" y="326194"/>
                  </a:lnTo>
                  <a:lnTo>
                    <a:pt x="110752" y="306207"/>
                  </a:lnTo>
                  <a:lnTo>
                    <a:pt x="79755" y="275748"/>
                  </a:lnTo>
                  <a:lnTo>
                    <a:pt x="59415" y="237150"/>
                  </a:lnTo>
                  <a:lnTo>
                    <a:pt x="52108" y="192747"/>
                  </a:lnTo>
                  <a:lnTo>
                    <a:pt x="59415" y="148349"/>
                  </a:lnTo>
                  <a:lnTo>
                    <a:pt x="79766" y="109742"/>
                  </a:lnTo>
                  <a:lnTo>
                    <a:pt x="110752" y="79291"/>
                  </a:lnTo>
                  <a:lnTo>
                    <a:pt x="150029" y="59302"/>
                  </a:lnTo>
                  <a:lnTo>
                    <a:pt x="195211" y="52120"/>
                  </a:lnTo>
                  <a:lnTo>
                    <a:pt x="219329" y="52120"/>
                  </a:lnTo>
                  <a:lnTo>
                    <a:pt x="195211" y="48285"/>
                  </a:lnTo>
                  <a:close/>
                </a:path>
                <a:path w="390525" h="386079">
                  <a:moveTo>
                    <a:pt x="219329" y="52120"/>
                  </a:moveTo>
                  <a:lnTo>
                    <a:pt x="195211" y="52120"/>
                  </a:lnTo>
                  <a:lnTo>
                    <a:pt x="240387" y="59302"/>
                  </a:lnTo>
                  <a:lnTo>
                    <a:pt x="279661" y="79291"/>
                  </a:lnTo>
                  <a:lnTo>
                    <a:pt x="310655" y="109752"/>
                  </a:lnTo>
                  <a:lnTo>
                    <a:pt x="330994" y="148349"/>
                  </a:lnTo>
                  <a:lnTo>
                    <a:pt x="338302" y="192747"/>
                  </a:lnTo>
                  <a:lnTo>
                    <a:pt x="330994" y="237150"/>
                  </a:lnTo>
                  <a:lnTo>
                    <a:pt x="310653" y="275750"/>
                  </a:lnTo>
                  <a:lnTo>
                    <a:pt x="279661" y="306207"/>
                  </a:lnTo>
                  <a:lnTo>
                    <a:pt x="240387" y="326194"/>
                  </a:lnTo>
                  <a:lnTo>
                    <a:pt x="195211" y="333375"/>
                  </a:lnTo>
                  <a:lnTo>
                    <a:pt x="219333" y="333375"/>
                  </a:lnTo>
                  <a:lnTo>
                    <a:pt x="281927" y="309303"/>
                  </a:lnTo>
                  <a:lnTo>
                    <a:pt x="313751" y="278014"/>
                  </a:lnTo>
                  <a:lnTo>
                    <a:pt x="334634" y="238364"/>
                  </a:lnTo>
                  <a:lnTo>
                    <a:pt x="342137" y="192747"/>
                  </a:lnTo>
                  <a:lnTo>
                    <a:pt x="334634" y="147136"/>
                  </a:lnTo>
                  <a:lnTo>
                    <a:pt x="313751" y="107486"/>
                  </a:lnTo>
                  <a:lnTo>
                    <a:pt x="281927" y="76195"/>
                  </a:lnTo>
                  <a:lnTo>
                    <a:pt x="241601" y="55662"/>
                  </a:lnTo>
                  <a:lnTo>
                    <a:pt x="219329" y="5212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6" name="object 42">
            <a:extLst>
              <a:ext uri="{FF2B5EF4-FFF2-40B4-BE49-F238E27FC236}">
                <a16:creationId xmlns:a16="http://schemas.microsoft.com/office/drawing/2014/main" id="{92BF8213-FC7E-A14A-883C-2DEB6AA09544}"/>
              </a:ext>
            </a:extLst>
          </p:cNvPr>
          <p:cNvGrpSpPr/>
          <p:nvPr userDrawn="1"/>
        </p:nvGrpSpPr>
        <p:grpSpPr>
          <a:xfrm>
            <a:off x="0" y="8850693"/>
            <a:ext cx="14400530" cy="210185"/>
            <a:chOff x="0" y="8850693"/>
            <a:chExt cx="14400530" cy="210185"/>
          </a:xfrm>
        </p:grpSpPr>
        <p:pic>
          <p:nvPicPr>
            <p:cNvPr id="147" name="object 43">
              <a:extLst>
                <a:ext uri="{FF2B5EF4-FFF2-40B4-BE49-F238E27FC236}">
                  <a16:creationId xmlns:a16="http://schemas.microsoft.com/office/drawing/2014/main" id="{DA2B3551-A933-E04F-BFDD-184DA34A5B7D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0" y="8850693"/>
              <a:ext cx="14399996" cy="210059"/>
            </a:xfrm>
            <a:prstGeom prst="rect">
              <a:avLst/>
            </a:prstGeom>
          </p:spPr>
        </p:pic>
        <p:sp>
          <p:nvSpPr>
            <p:cNvPr id="148" name="object 44">
              <a:extLst>
                <a:ext uri="{FF2B5EF4-FFF2-40B4-BE49-F238E27FC236}">
                  <a16:creationId xmlns:a16="http://schemas.microsoft.com/office/drawing/2014/main" id="{F9C12936-87DF-6740-9147-B6D2BDE26A31}"/>
                </a:ext>
              </a:extLst>
            </p:cNvPr>
            <p:cNvSpPr/>
            <p:nvPr/>
          </p:nvSpPr>
          <p:spPr>
            <a:xfrm>
              <a:off x="0" y="8850693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71"/>
                  </a:lnTo>
                  <a:lnTo>
                    <a:pt x="0" y="104571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9" name="object 45">
            <a:extLst>
              <a:ext uri="{FF2B5EF4-FFF2-40B4-BE49-F238E27FC236}">
                <a16:creationId xmlns:a16="http://schemas.microsoft.com/office/drawing/2014/main" id="{A5F5D9A3-6C3A-E84D-9F6B-CB0D27634C9F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0" name="object 46">
            <a:extLst>
              <a:ext uri="{FF2B5EF4-FFF2-40B4-BE49-F238E27FC236}">
                <a16:creationId xmlns:a16="http://schemas.microsoft.com/office/drawing/2014/main" id="{2B2A8384-CE8F-BE4C-A0FE-F0D2959C6FFB}"/>
              </a:ext>
            </a:extLst>
          </p:cNvPr>
          <p:cNvPicPr/>
          <p:nvPr userDrawn="1"/>
        </p:nvPicPr>
        <p:blipFill>
          <a:blip r:embed="rId21" cstate="print"/>
          <a:stretch>
            <a:fillRect/>
          </a:stretch>
        </p:blipFill>
        <p:spPr>
          <a:xfrm>
            <a:off x="611330" y="9968776"/>
            <a:ext cx="1529756" cy="116598"/>
          </a:xfrm>
          <a:prstGeom prst="rect">
            <a:avLst/>
          </a:prstGeom>
        </p:spPr>
      </p:pic>
      <p:sp>
        <p:nvSpPr>
          <p:cNvPr id="151" name="object 47">
            <a:extLst>
              <a:ext uri="{FF2B5EF4-FFF2-40B4-BE49-F238E27FC236}">
                <a16:creationId xmlns:a16="http://schemas.microsoft.com/office/drawing/2014/main" id="{CAC95A2F-371D-3144-A890-52E4CBC61444}"/>
              </a:ext>
            </a:extLst>
          </p:cNvPr>
          <p:cNvSpPr/>
          <p:nvPr userDrawn="1"/>
        </p:nvSpPr>
        <p:spPr>
          <a:xfrm>
            <a:off x="431999" y="9567595"/>
            <a:ext cx="222250" cy="293370"/>
          </a:xfrm>
          <a:custGeom>
            <a:avLst/>
            <a:gdLst/>
            <a:ahLst/>
            <a:cxnLst/>
            <a:rect l="l" t="t" r="r" b="b"/>
            <a:pathLst>
              <a:path w="222250" h="293370">
                <a:moveTo>
                  <a:pt x="114846" y="0"/>
                </a:moveTo>
                <a:lnTo>
                  <a:pt x="0" y="0"/>
                </a:lnTo>
                <a:lnTo>
                  <a:pt x="0" y="293090"/>
                </a:lnTo>
                <a:lnTo>
                  <a:pt x="57213" y="293090"/>
                </a:lnTo>
                <a:lnTo>
                  <a:pt x="57213" y="176187"/>
                </a:lnTo>
                <a:lnTo>
                  <a:pt x="161326" y="176187"/>
                </a:lnTo>
                <a:lnTo>
                  <a:pt x="156413" y="166700"/>
                </a:lnTo>
                <a:lnTo>
                  <a:pt x="176760" y="156128"/>
                </a:lnTo>
                <a:lnTo>
                  <a:pt x="193825" y="139801"/>
                </a:lnTo>
                <a:lnTo>
                  <a:pt x="199858" y="128435"/>
                </a:lnTo>
                <a:lnTo>
                  <a:pt x="57213" y="128435"/>
                </a:lnTo>
                <a:lnTo>
                  <a:pt x="57213" y="51041"/>
                </a:lnTo>
                <a:lnTo>
                  <a:pt x="200843" y="51041"/>
                </a:lnTo>
                <a:lnTo>
                  <a:pt x="184767" y="26495"/>
                </a:lnTo>
                <a:lnTo>
                  <a:pt x="154879" y="7131"/>
                </a:lnTo>
                <a:lnTo>
                  <a:pt x="114846" y="0"/>
                </a:lnTo>
                <a:close/>
              </a:path>
              <a:path w="222250" h="293370">
                <a:moveTo>
                  <a:pt x="161326" y="176187"/>
                </a:moveTo>
                <a:lnTo>
                  <a:pt x="98374" y="176187"/>
                </a:lnTo>
                <a:lnTo>
                  <a:pt x="155587" y="293090"/>
                </a:lnTo>
                <a:lnTo>
                  <a:pt x="221869" y="293090"/>
                </a:lnTo>
                <a:lnTo>
                  <a:pt x="161326" y="176187"/>
                </a:lnTo>
                <a:close/>
              </a:path>
              <a:path w="222250" h="293370">
                <a:moveTo>
                  <a:pt x="200843" y="51041"/>
                </a:moveTo>
                <a:lnTo>
                  <a:pt x="111137" y="51041"/>
                </a:lnTo>
                <a:lnTo>
                  <a:pt x="128226" y="53905"/>
                </a:lnTo>
                <a:lnTo>
                  <a:pt x="141343" y="61902"/>
                </a:lnTo>
                <a:lnTo>
                  <a:pt x="149751" y="74144"/>
                </a:lnTo>
                <a:lnTo>
                  <a:pt x="152717" y="89738"/>
                </a:lnTo>
                <a:lnTo>
                  <a:pt x="149751" y="105332"/>
                </a:lnTo>
                <a:lnTo>
                  <a:pt x="141343" y="117573"/>
                </a:lnTo>
                <a:lnTo>
                  <a:pt x="128226" y="125571"/>
                </a:lnTo>
                <a:lnTo>
                  <a:pt x="111137" y="128435"/>
                </a:lnTo>
                <a:lnTo>
                  <a:pt x="199858" y="128435"/>
                </a:lnTo>
                <a:lnTo>
                  <a:pt x="205563" y="117683"/>
                </a:lnTo>
                <a:lnTo>
                  <a:pt x="209930" y="89738"/>
                </a:lnTo>
                <a:lnTo>
                  <a:pt x="203466" y="55046"/>
                </a:lnTo>
                <a:lnTo>
                  <a:pt x="200843" y="5104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48">
            <a:extLst>
              <a:ext uri="{FF2B5EF4-FFF2-40B4-BE49-F238E27FC236}">
                <a16:creationId xmlns:a16="http://schemas.microsoft.com/office/drawing/2014/main" id="{7B783FA3-077C-774D-8E65-E9D2E5A55812}"/>
              </a:ext>
            </a:extLst>
          </p:cNvPr>
          <p:cNvSpPr/>
          <p:nvPr userDrawn="1"/>
        </p:nvSpPr>
        <p:spPr>
          <a:xfrm>
            <a:off x="749363" y="9567316"/>
            <a:ext cx="193675" cy="293370"/>
          </a:xfrm>
          <a:custGeom>
            <a:avLst/>
            <a:gdLst/>
            <a:ahLst/>
            <a:cxnLst/>
            <a:rect l="l" t="t" r="r" b="b"/>
            <a:pathLst>
              <a:path w="193675" h="293370">
                <a:moveTo>
                  <a:pt x="193052" y="0"/>
                </a:moveTo>
                <a:lnTo>
                  <a:pt x="0" y="0"/>
                </a:lnTo>
                <a:lnTo>
                  <a:pt x="0" y="50800"/>
                </a:lnTo>
                <a:lnTo>
                  <a:pt x="0" y="120650"/>
                </a:lnTo>
                <a:lnTo>
                  <a:pt x="0" y="171450"/>
                </a:lnTo>
                <a:lnTo>
                  <a:pt x="0" y="242570"/>
                </a:lnTo>
                <a:lnTo>
                  <a:pt x="0" y="293370"/>
                </a:lnTo>
                <a:lnTo>
                  <a:pt x="193052" y="293370"/>
                </a:lnTo>
                <a:lnTo>
                  <a:pt x="193052" y="242570"/>
                </a:lnTo>
                <a:lnTo>
                  <a:pt x="57213" y="242570"/>
                </a:lnTo>
                <a:lnTo>
                  <a:pt x="57213" y="171450"/>
                </a:lnTo>
                <a:lnTo>
                  <a:pt x="172885" y="171450"/>
                </a:lnTo>
                <a:lnTo>
                  <a:pt x="172885" y="120650"/>
                </a:lnTo>
                <a:lnTo>
                  <a:pt x="57213" y="120650"/>
                </a:lnTo>
                <a:lnTo>
                  <a:pt x="57213" y="50800"/>
                </a:lnTo>
                <a:lnTo>
                  <a:pt x="193052" y="50800"/>
                </a:lnTo>
                <a:lnTo>
                  <a:pt x="19305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49">
            <a:extLst>
              <a:ext uri="{FF2B5EF4-FFF2-40B4-BE49-F238E27FC236}">
                <a16:creationId xmlns:a16="http://schemas.microsoft.com/office/drawing/2014/main" id="{433A7A84-1460-7B43-985E-FDBED3CF7FB8}"/>
              </a:ext>
            </a:extLst>
          </p:cNvPr>
          <p:cNvSpPr/>
          <p:nvPr userDrawn="1"/>
        </p:nvSpPr>
        <p:spPr>
          <a:xfrm>
            <a:off x="1014462" y="9567595"/>
            <a:ext cx="259079" cy="293370"/>
          </a:xfrm>
          <a:custGeom>
            <a:avLst/>
            <a:gdLst/>
            <a:ahLst/>
            <a:cxnLst/>
            <a:rect l="l" t="t" r="r" b="b"/>
            <a:pathLst>
              <a:path w="259080" h="293370">
                <a:moveTo>
                  <a:pt x="151485" y="0"/>
                </a:moveTo>
                <a:lnTo>
                  <a:pt x="106616" y="0"/>
                </a:lnTo>
                <a:lnTo>
                  <a:pt x="0" y="293090"/>
                </a:lnTo>
                <a:lnTo>
                  <a:pt x="59690" y="293090"/>
                </a:lnTo>
                <a:lnTo>
                  <a:pt x="77393" y="241223"/>
                </a:lnTo>
                <a:lnTo>
                  <a:pt x="239569" y="241223"/>
                </a:lnTo>
                <a:lnTo>
                  <a:pt x="221984" y="193065"/>
                </a:lnTo>
                <a:lnTo>
                  <a:pt x="93446" y="193065"/>
                </a:lnTo>
                <a:lnTo>
                  <a:pt x="130492" y="86448"/>
                </a:lnTo>
                <a:lnTo>
                  <a:pt x="183052" y="86448"/>
                </a:lnTo>
                <a:lnTo>
                  <a:pt x="151485" y="0"/>
                </a:lnTo>
                <a:close/>
              </a:path>
              <a:path w="259080" h="293370">
                <a:moveTo>
                  <a:pt x="239569" y="241223"/>
                </a:moveTo>
                <a:lnTo>
                  <a:pt x="181533" y="241223"/>
                </a:lnTo>
                <a:lnTo>
                  <a:pt x="198818" y="293090"/>
                </a:lnTo>
                <a:lnTo>
                  <a:pt x="258508" y="293090"/>
                </a:lnTo>
                <a:lnTo>
                  <a:pt x="239569" y="241223"/>
                </a:lnTo>
                <a:close/>
              </a:path>
              <a:path w="259080" h="293370">
                <a:moveTo>
                  <a:pt x="183052" y="86448"/>
                </a:moveTo>
                <a:lnTo>
                  <a:pt x="130492" y="86448"/>
                </a:lnTo>
                <a:lnTo>
                  <a:pt x="166306" y="193065"/>
                </a:lnTo>
                <a:lnTo>
                  <a:pt x="221984" y="193065"/>
                </a:lnTo>
                <a:lnTo>
                  <a:pt x="183052" y="8644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50">
            <a:extLst>
              <a:ext uri="{FF2B5EF4-FFF2-40B4-BE49-F238E27FC236}">
                <a16:creationId xmlns:a16="http://schemas.microsoft.com/office/drawing/2014/main" id="{3119C862-5B2B-8342-B525-7CED961C79F7}"/>
              </a:ext>
            </a:extLst>
          </p:cNvPr>
          <p:cNvSpPr/>
          <p:nvPr userDrawn="1"/>
        </p:nvSpPr>
        <p:spPr>
          <a:xfrm>
            <a:off x="1368475" y="9567316"/>
            <a:ext cx="190500" cy="293370"/>
          </a:xfrm>
          <a:custGeom>
            <a:avLst/>
            <a:gdLst/>
            <a:ahLst/>
            <a:cxnLst/>
            <a:rect l="l" t="t" r="r" b="b"/>
            <a:pathLst>
              <a:path w="190500" h="293370">
                <a:moveTo>
                  <a:pt x="190169" y="242570"/>
                </a:moveTo>
                <a:lnTo>
                  <a:pt x="57213" y="242570"/>
                </a:lnTo>
                <a:lnTo>
                  <a:pt x="57213" y="0"/>
                </a:lnTo>
                <a:lnTo>
                  <a:pt x="0" y="0"/>
                </a:lnTo>
                <a:lnTo>
                  <a:pt x="0" y="242570"/>
                </a:lnTo>
                <a:lnTo>
                  <a:pt x="0" y="293370"/>
                </a:lnTo>
                <a:lnTo>
                  <a:pt x="190169" y="293370"/>
                </a:lnTo>
                <a:lnTo>
                  <a:pt x="190169" y="24257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51">
            <a:extLst>
              <a:ext uri="{FF2B5EF4-FFF2-40B4-BE49-F238E27FC236}">
                <a16:creationId xmlns:a16="http://schemas.microsoft.com/office/drawing/2014/main" id="{27E793AA-7356-414D-B4E9-2CCC7CC6BE22}"/>
              </a:ext>
            </a:extLst>
          </p:cNvPr>
          <p:cNvSpPr/>
          <p:nvPr userDrawn="1"/>
        </p:nvSpPr>
        <p:spPr>
          <a:xfrm>
            <a:off x="1647139" y="9567595"/>
            <a:ext cx="57785" cy="293370"/>
          </a:xfrm>
          <a:custGeom>
            <a:avLst/>
            <a:gdLst/>
            <a:ahLst/>
            <a:cxnLst/>
            <a:rect l="l" t="t" r="r" b="b"/>
            <a:pathLst>
              <a:path w="57785" h="293370">
                <a:moveTo>
                  <a:pt x="57213" y="0"/>
                </a:moveTo>
                <a:lnTo>
                  <a:pt x="0" y="0"/>
                </a:lnTo>
                <a:lnTo>
                  <a:pt x="0" y="293077"/>
                </a:lnTo>
                <a:lnTo>
                  <a:pt x="57213" y="293077"/>
                </a:lnTo>
                <a:lnTo>
                  <a:pt x="572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52">
            <a:extLst>
              <a:ext uri="{FF2B5EF4-FFF2-40B4-BE49-F238E27FC236}">
                <a16:creationId xmlns:a16="http://schemas.microsoft.com/office/drawing/2014/main" id="{B44E36D3-4DD8-4043-9079-1A0204EA2F03}"/>
              </a:ext>
            </a:extLst>
          </p:cNvPr>
          <p:cNvSpPr/>
          <p:nvPr userDrawn="1"/>
        </p:nvSpPr>
        <p:spPr>
          <a:xfrm>
            <a:off x="1806865" y="9567602"/>
            <a:ext cx="193040" cy="293370"/>
          </a:xfrm>
          <a:custGeom>
            <a:avLst/>
            <a:gdLst/>
            <a:ahLst/>
            <a:cxnLst/>
            <a:rect l="l" t="t" r="r" b="b"/>
            <a:pathLst>
              <a:path w="193039" h="293370">
                <a:moveTo>
                  <a:pt x="192646" y="0"/>
                </a:moveTo>
                <a:lnTo>
                  <a:pt x="5346" y="0"/>
                </a:lnTo>
                <a:lnTo>
                  <a:pt x="5346" y="51028"/>
                </a:lnTo>
                <a:lnTo>
                  <a:pt x="125133" y="51028"/>
                </a:lnTo>
                <a:lnTo>
                  <a:pt x="0" y="246976"/>
                </a:lnTo>
                <a:lnTo>
                  <a:pt x="0" y="293077"/>
                </a:lnTo>
                <a:lnTo>
                  <a:pt x="192646" y="293077"/>
                </a:lnTo>
                <a:lnTo>
                  <a:pt x="192646" y="242023"/>
                </a:lnTo>
                <a:lnTo>
                  <a:pt x="67094" y="242023"/>
                </a:lnTo>
                <a:lnTo>
                  <a:pt x="192646" y="45275"/>
                </a:lnTo>
                <a:lnTo>
                  <a:pt x="19264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53">
            <a:extLst>
              <a:ext uri="{FF2B5EF4-FFF2-40B4-BE49-F238E27FC236}">
                <a16:creationId xmlns:a16="http://schemas.microsoft.com/office/drawing/2014/main" id="{AF2C8922-8C9D-F84E-89CD-BBBFE774A44A}"/>
              </a:ext>
            </a:extLst>
          </p:cNvPr>
          <p:cNvSpPr/>
          <p:nvPr userDrawn="1"/>
        </p:nvSpPr>
        <p:spPr>
          <a:xfrm>
            <a:off x="2102015" y="9567316"/>
            <a:ext cx="193675" cy="293370"/>
          </a:xfrm>
          <a:custGeom>
            <a:avLst/>
            <a:gdLst/>
            <a:ahLst/>
            <a:cxnLst/>
            <a:rect l="l" t="t" r="r" b="b"/>
            <a:pathLst>
              <a:path w="193675" h="293370">
                <a:moveTo>
                  <a:pt x="193052" y="0"/>
                </a:moveTo>
                <a:lnTo>
                  <a:pt x="0" y="0"/>
                </a:lnTo>
                <a:lnTo>
                  <a:pt x="0" y="50800"/>
                </a:lnTo>
                <a:lnTo>
                  <a:pt x="0" y="120650"/>
                </a:lnTo>
                <a:lnTo>
                  <a:pt x="0" y="171450"/>
                </a:lnTo>
                <a:lnTo>
                  <a:pt x="0" y="242570"/>
                </a:lnTo>
                <a:lnTo>
                  <a:pt x="0" y="293370"/>
                </a:lnTo>
                <a:lnTo>
                  <a:pt x="193052" y="293370"/>
                </a:lnTo>
                <a:lnTo>
                  <a:pt x="193052" y="242570"/>
                </a:lnTo>
                <a:lnTo>
                  <a:pt x="57213" y="242570"/>
                </a:lnTo>
                <a:lnTo>
                  <a:pt x="57213" y="171450"/>
                </a:lnTo>
                <a:lnTo>
                  <a:pt x="172885" y="171450"/>
                </a:lnTo>
                <a:lnTo>
                  <a:pt x="172885" y="120650"/>
                </a:lnTo>
                <a:lnTo>
                  <a:pt x="57213" y="120650"/>
                </a:lnTo>
                <a:lnTo>
                  <a:pt x="57213" y="50800"/>
                </a:lnTo>
                <a:lnTo>
                  <a:pt x="193052" y="50800"/>
                </a:lnTo>
                <a:lnTo>
                  <a:pt x="19305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3732" y="8987377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9" name="object 2">
            <a:extLst>
              <a:ext uri="{FF2B5EF4-FFF2-40B4-BE49-F238E27FC236}">
                <a16:creationId xmlns:a16="http://schemas.microsoft.com/office/drawing/2014/main" id="{0FBFED8B-36F8-FE42-8151-519BF67C0DAD}"/>
              </a:ext>
            </a:extLst>
          </p:cNvPr>
          <p:cNvGrpSpPr/>
          <p:nvPr userDrawn="1"/>
        </p:nvGrpSpPr>
        <p:grpSpPr>
          <a:xfrm>
            <a:off x="0" y="9438843"/>
            <a:ext cx="14400530" cy="210185"/>
            <a:chOff x="0" y="9438843"/>
            <a:chExt cx="14400530" cy="210185"/>
          </a:xfrm>
        </p:grpSpPr>
        <p:pic>
          <p:nvPicPr>
            <p:cNvPr id="80" name="object 3">
              <a:extLst>
                <a:ext uri="{FF2B5EF4-FFF2-40B4-BE49-F238E27FC236}">
                  <a16:creationId xmlns:a16="http://schemas.microsoft.com/office/drawing/2014/main" id="{49AF23B9-6B31-1B4C-8186-A0B21FB2735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438843"/>
              <a:ext cx="14399996" cy="210172"/>
            </a:xfrm>
            <a:prstGeom prst="rect">
              <a:avLst/>
            </a:prstGeom>
          </p:spPr>
        </p:pic>
        <p:sp>
          <p:nvSpPr>
            <p:cNvPr id="81" name="object 4">
              <a:extLst>
                <a:ext uri="{FF2B5EF4-FFF2-40B4-BE49-F238E27FC236}">
                  <a16:creationId xmlns:a16="http://schemas.microsoft.com/office/drawing/2014/main" id="{97C02919-542F-A84E-8F2D-FFF2011B0096}"/>
                </a:ext>
              </a:extLst>
            </p:cNvPr>
            <p:cNvSpPr/>
            <p:nvPr/>
          </p:nvSpPr>
          <p:spPr>
            <a:xfrm>
              <a:off x="0" y="9438843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0" y="0"/>
                  </a:lnTo>
                  <a:lnTo>
                    <a:pt x="0" y="104584"/>
                  </a:lnTo>
                  <a:lnTo>
                    <a:pt x="14399996" y="104584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2" name="object 6">
            <a:extLst>
              <a:ext uri="{FF2B5EF4-FFF2-40B4-BE49-F238E27FC236}">
                <a16:creationId xmlns:a16="http://schemas.microsoft.com/office/drawing/2014/main" id="{65615C82-A626-0D4F-B141-F897467C8915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2388796" y="9739351"/>
            <a:ext cx="1574490" cy="471229"/>
          </a:xfrm>
          <a:prstGeom prst="rect">
            <a:avLst/>
          </a:prstGeom>
        </p:spPr>
      </p:pic>
      <p:pic>
        <p:nvPicPr>
          <p:cNvPr id="83" name="object 7">
            <a:extLst>
              <a:ext uri="{FF2B5EF4-FFF2-40B4-BE49-F238E27FC236}">
                <a16:creationId xmlns:a16="http://schemas.microsoft.com/office/drawing/2014/main" id="{0F53D1B9-36A2-AB4B-9555-6DDB4142FADF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3101315" y="10357862"/>
            <a:ext cx="236194" cy="198119"/>
          </a:xfrm>
          <a:prstGeom prst="rect">
            <a:avLst/>
          </a:prstGeom>
        </p:spPr>
      </p:pic>
      <p:pic>
        <p:nvPicPr>
          <p:cNvPr id="84" name="object 8">
            <a:extLst>
              <a:ext uri="{FF2B5EF4-FFF2-40B4-BE49-F238E27FC236}">
                <a16:creationId xmlns:a16="http://schemas.microsoft.com/office/drawing/2014/main" id="{96C50AD6-AD2A-EE47-8C61-D03538C1EDAA}"/>
              </a:ext>
            </a:extLst>
          </p:cNvPr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3423672" y="10365339"/>
            <a:ext cx="233603" cy="180339"/>
          </a:xfrm>
          <a:prstGeom prst="rect">
            <a:avLst/>
          </a:prstGeom>
        </p:spPr>
      </p:pic>
      <p:pic>
        <p:nvPicPr>
          <p:cNvPr id="85" name="object 9">
            <a:extLst>
              <a:ext uri="{FF2B5EF4-FFF2-40B4-BE49-F238E27FC236}">
                <a16:creationId xmlns:a16="http://schemas.microsoft.com/office/drawing/2014/main" id="{369685B3-42AB-AA43-A432-D68644A99611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3755161" y="10343706"/>
            <a:ext cx="207035" cy="214610"/>
          </a:xfrm>
          <a:prstGeom prst="rect">
            <a:avLst/>
          </a:prstGeom>
        </p:spPr>
      </p:pic>
      <p:pic>
        <p:nvPicPr>
          <p:cNvPr id="86" name="object 10">
            <a:extLst>
              <a:ext uri="{FF2B5EF4-FFF2-40B4-BE49-F238E27FC236}">
                <a16:creationId xmlns:a16="http://schemas.microsoft.com/office/drawing/2014/main" id="{8631ADF9-9CD3-2B4C-AC92-142C2CC2BF57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2775943" y="10356980"/>
            <a:ext cx="222262" cy="209550"/>
          </a:xfrm>
          <a:prstGeom prst="rect">
            <a:avLst/>
          </a:prstGeom>
        </p:spPr>
      </p:pic>
      <p:grpSp>
        <p:nvGrpSpPr>
          <p:cNvPr id="87" name="object 11">
            <a:extLst>
              <a:ext uri="{FF2B5EF4-FFF2-40B4-BE49-F238E27FC236}">
                <a16:creationId xmlns:a16="http://schemas.microsoft.com/office/drawing/2014/main" id="{90DE95A8-B925-5D41-A88C-B546BAB24903}"/>
              </a:ext>
            </a:extLst>
          </p:cNvPr>
          <p:cNvGrpSpPr/>
          <p:nvPr userDrawn="1"/>
        </p:nvGrpSpPr>
        <p:grpSpPr>
          <a:xfrm>
            <a:off x="12389888" y="10327957"/>
            <a:ext cx="259715" cy="256540"/>
            <a:chOff x="12389888" y="10327957"/>
            <a:chExt cx="259715" cy="256540"/>
          </a:xfrm>
        </p:grpSpPr>
        <p:pic>
          <p:nvPicPr>
            <p:cNvPr id="88" name="object 12">
              <a:extLst>
                <a:ext uri="{FF2B5EF4-FFF2-40B4-BE49-F238E27FC236}">
                  <a16:creationId xmlns:a16="http://schemas.microsoft.com/office/drawing/2014/main" id="{AA36A23A-17F9-794E-A5F6-8111D3757B8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398330" y="10337765"/>
              <a:ext cx="242597" cy="236148"/>
            </a:xfrm>
            <a:prstGeom prst="rect">
              <a:avLst/>
            </a:prstGeom>
          </p:spPr>
        </p:pic>
        <p:sp>
          <p:nvSpPr>
            <p:cNvPr id="89" name="object 13">
              <a:extLst>
                <a:ext uri="{FF2B5EF4-FFF2-40B4-BE49-F238E27FC236}">
                  <a16:creationId xmlns:a16="http://schemas.microsoft.com/office/drawing/2014/main" id="{48BF2D40-EB03-C54B-A36A-5CEF6C420F8C}"/>
                </a:ext>
              </a:extLst>
            </p:cNvPr>
            <p:cNvSpPr/>
            <p:nvPr/>
          </p:nvSpPr>
          <p:spPr>
            <a:xfrm>
              <a:off x="12391171" y="10329238"/>
              <a:ext cx="257175" cy="254000"/>
            </a:xfrm>
            <a:custGeom>
              <a:avLst/>
              <a:gdLst/>
              <a:ahLst/>
              <a:cxnLst/>
              <a:rect l="l" t="t" r="r" b="b"/>
              <a:pathLst>
                <a:path w="257175" h="254000">
                  <a:moveTo>
                    <a:pt x="128536" y="0"/>
                  </a:moveTo>
                  <a:lnTo>
                    <a:pt x="78550" y="9989"/>
                  </a:lnTo>
                  <a:lnTo>
                    <a:pt x="37688" y="37212"/>
                  </a:lnTo>
                  <a:lnTo>
                    <a:pt x="10116" y="77554"/>
                  </a:lnTo>
                  <a:lnTo>
                    <a:pt x="0" y="126898"/>
                  </a:lnTo>
                  <a:lnTo>
                    <a:pt x="10116" y="176249"/>
                  </a:lnTo>
                  <a:lnTo>
                    <a:pt x="37688" y="216595"/>
                  </a:lnTo>
                  <a:lnTo>
                    <a:pt x="78550" y="243820"/>
                  </a:lnTo>
                  <a:lnTo>
                    <a:pt x="128536" y="253809"/>
                  </a:lnTo>
                  <a:lnTo>
                    <a:pt x="150969" y="249326"/>
                  </a:lnTo>
                  <a:lnTo>
                    <a:pt x="128536" y="249326"/>
                  </a:lnTo>
                  <a:lnTo>
                    <a:pt x="80238" y="239707"/>
                  </a:lnTo>
                  <a:lnTo>
                    <a:pt x="40798" y="213472"/>
                  </a:lnTo>
                  <a:lnTo>
                    <a:pt x="14208" y="174558"/>
                  </a:lnTo>
                  <a:lnTo>
                    <a:pt x="4457" y="126898"/>
                  </a:lnTo>
                  <a:lnTo>
                    <a:pt x="14208" y="79244"/>
                  </a:lnTo>
                  <a:lnTo>
                    <a:pt x="40798" y="40328"/>
                  </a:lnTo>
                  <a:lnTo>
                    <a:pt x="80238" y="14091"/>
                  </a:lnTo>
                  <a:lnTo>
                    <a:pt x="128536" y="4470"/>
                  </a:lnTo>
                  <a:lnTo>
                    <a:pt x="150906" y="4470"/>
                  </a:lnTo>
                  <a:lnTo>
                    <a:pt x="128536" y="0"/>
                  </a:lnTo>
                  <a:close/>
                </a:path>
                <a:path w="257175" h="254000">
                  <a:moveTo>
                    <a:pt x="150906" y="4470"/>
                  </a:moveTo>
                  <a:lnTo>
                    <a:pt x="128536" y="4470"/>
                  </a:lnTo>
                  <a:lnTo>
                    <a:pt x="176832" y="14091"/>
                  </a:lnTo>
                  <a:lnTo>
                    <a:pt x="216268" y="40328"/>
                  </a:lnTo>
                  <a:lnTo>
                    <a:pt x="242854" y="79244"/>
                  </a:lnTo>
                  <a:lnTo>
                    <a:pt x="252602" y="126898"/>
                  </a:lnTo>
                  <a:lnTo>
                    <a:pt x="242854" y="174558"/>
                  </a:lnTo>
                  <a:lnTo>
                    <a:pt x="216268" y="213472"/>
                  </a:lnTo>
                  <a:lnTo>
                    <a:pt x="176832" y="239707"/>
                  </a:lnTo>
                  <a:lnTo>
                    <a:pt x="128536" y="249326"/>
                  </a:lnTo>
                  <a:lnTo>
                    <a:pt x="150969" y="249326"/>
                  </a:lnTo>
                  <a:lnTo>
                    <a:pt x="178522" y="243820"/>
                  </a:lnTo>
                  <a:lnTo>
                    <a:pt x="219384" y="216595"/>
                  </a:lnTo>
                  <a:lnTo>
                    <a:pt x="246956" y="176249"/>
                  </a:lnTo>
                  <a:lnTo>
                    <a:pt x="257073" y="126898"/>
                  </a:lnTo>
                  <a:lnTo>
                    <a:pt x="246956" y="77554"/>
                  </a:lnTo>
                  <a:lnTo>
                    <a:pt x="219384" y="37212"/>
                  </a:lnTo>
                  <a:lnTo>
                    <a:pt x="178522" y="9989"/>
                  </a:lnTo>
                  <a:lnTo>
                    <a:pt x="150906" y="4470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4">
              <a:extLst>
                <a:ext uri="{FF2B5EF4-FFF2-40B4-BE49-F238E27FC236}">
                  <a16:creationId xmlns:a16="http://schemas.microsoft.com/office/drawing/2014/main" id="{3A959063-3560-8C49-A326-953775AD605A}"/>
                </a:ext>
              </a:extLst>
            </p:cNvPr>
            <p:cNvSpPr/>
            <p:nvPr/>
          </p:nvSpPr>
          <p:spPr>
            <a:xfrm>
              <a:off x="12389888" y="10327957"/>
              <a:ext cx="259715" cy="256540"/>
            </a:xfrm>
            <a:custGeom>
              <a:avLst/>
              <a:gdLst/>
              <a:ahLst/>
              <a:cxnLst/>
              <a:rect l="l" t="t" r="r" b="b"/>
              <a:pathLst>
                <a:path w="259715" h="256540">
                  <a:moveTo>
                    <a:pt x="129819" y="0"/>
                  </a:moveTo>
                  <a:lnTo>
                    <a:pt x="79338" y="10089"/>
                  </a:lnTo>
                  <a:lnTo>
                    <a:pt x="38068" y="37587"/>
                  </a:lnTo>
                  <a:lnTo>
                    <a:pt x="10218" y="78336"/>
                  </a:lnTo>
                  <a:lnTo>
                    <a:pt x="0" y="128181"/>
                  </a:lnTo>
                  <a:lnTo>
                    <a:pt x="10218" y="178025"/>
                  </a:lnTo>
                  <a:lnTo>
                    <a:pt x="38068" y="218774"/>
                  </a:lnTo>
                  <a:lnTo>
                    <a:pt x="79338" y="246272"/>
                  </a:lnTo>
                  <a:lnTo>
                    <a:pt x="129819" y="256362"/>
                  </a:lnTo>
                  <a:lnTo>
                    <a:pt x="142591" y="253809"/>
                  </a:lnTo>
                  <a:lnTo>
                    <a:pt x="129819" y="253809"/>
                  </a:lnTo>
                  <a:lnTo>
                    <a:pt x="80332" y="243920"/>
                  </a:lnTo>
                  <a:lnTo>
                    <a:pt x="39873" y="216969"/>
                  </a:lnTo>
                  <a:lnTo>
                    <a:pt x="12570" y="177032"/>
                  </a:lnTo>
                  <a:lnTo>
                    <a:pt x="2552" y="128181"/>
                  </a:lnTo>
                  <a:lnTo>
                    <a:pt x="12570" y="79326"/>
                  </a:lnTo>
                  <a:lnTo>
                    <a:pt x="39873" y="39393"/>
                  </a:lnTo>
                  <a:lnTo>
                    <a:pt x="80332" y="12450"/>
                  </a:lnTo>
                  <a:lnTo>
                    <a:pt x="129819" y="2565"/>
                  </a:lnTo>
                  <a:lnTo>
                    <a:pt x="142654" y="2565"/>
                  </a:lnTo>
                  <a:lnTo>
                    <a:pt x="129819" y="0"/>
                  </a:lnTo>
                  <a:close/>
                </a:path>
                <a:path w="259715" h="256540">
                  <a:moveTo>
                    <a:pt x="142654" y="2565"/>
                  </a:moveTo>
                  <a:lnTo>
                    <a:pt x="129819" y="2565"/>
                  </a:lnTo>
                  <a:lnTo>
                    <a:pt x="179306" y="12450"/>
                  </a:lnTo>
                  <a:lnTo>
                    <a:pt x="219765" y="39393"/>
                  </a:lnTo>
                  <a:lnTo>
                    <a:pt x="247067" y="79326"/>
                  </a:lnTo>
                  <a:lnTo>
                    <a:pt x="257086" y="128181"/>
                  </a:lnTo>
                  <a:lnTo>
                    <a:pt x="247067" y="177032"/>
                  </a:lnTo>
                  <a:lnTo>
                    <a:pt x="219765" y="216969"/>
                  </a:lnTo>
                  <a:lnTo>
                    <a:pt x="179306" y="243920"/>
                  </a:lnTo>
                  <a:lnTo>
                    <a:pt x="129819" y="253809"/>
                  </a:lnTo>
                  <a:lnTo>
                    <a:pt x="142591" y="253809"/>
                  </a:lnTo>
                  <a:lnTo>
                    <a:pt x="180300" y="246272"/>
                  </a:lnTo>
                  <a:lnTo>
                    <a:pt x="221570" y="218774"/>
                  </a:lnTo>
                  <a:lnTo>
                    <a:pt x="249420" y="178025"/>
                  </a:lnTo>
                  <a:lnTo>
                    <a:pt x="259638" y="128181"/>
                  </a:lnTo>
                  <a:lnTo>
                    <a:pt x="249420" y="78336"/>
                  </a:lnTo>
                  <a:lnTo>
                    <a:pt x="221570" y="37587"/>
                  </a:lnTo>
                  <a:lnTo>
                    <a:pt x="180300" y="10089"/>
                  </a:lnTo>
                  <a:lnTo>
                    <a:pt x="142654" y="2565"/>
                  </a:lnTo>
                  <a:close/>
                </a:path>
                <a:path w="259715" h="256540">
                  <a:moveTo>
                    <a:pt x="129819" y="32105"/>
                  </a:moveTo>
                  <a:lnTo>
                    <a:pt x="91818" y="39666"/>
                  </a:lnTo>
                  <a:lnTo>
                    <a:pt x="60755" y="60274"/>
                  </a:lnTo>
                  <a:lnTo>
                    <a:pt x="39795" y="90816"/>
                  </a:lnTo>
                  <a:lnTo>
                    <a:pt x="32105" y="128181"/>
                  </a:lnTo>
                  <a:lnTo>
                    <a:pt x="39795" y="165540"/>
                  </a:lnTo>
                  <a:lnTo>
                    <a:pt x="60755" y="196083"/>
                  </a:lnTo>
                  <a:lnTo>
                    <a:pt x="91818" y="216693"/>
                  </a:lnTo>
                  <a:lnTo>
                    <a:pt x="129819" y="224256"/>
                  </a:lnTo>
                  <a:lnTo>
                    <a:pt x="142643" y="221703"/>
                  </a:lnTo>
                  <a:lnTo>
                    <a:pt x="129819" y="221703"/>
                  </a:lnTo>
                  <a:lnTo>
                    <a:pt x="92811" y="214341"/>
                  </a:lnTo>
                  <a:lnTo>
                    <a:pt x="62560" y="194278"/>
                  </a:lnTo>
                  <a:lnTo>
                    <a:pt x="42147" y="164546"/>
                  </a:lnTo>
                  <a:lnTo>
                    <a:pt x="34658" y="128181"/>
                  </a:lnTo>
                  <a:lnTo>
                    <a:pt x="42147" y="91817"/>
                  </a:lnTo>
                  <a:lnTo>
                    <a:pt x="62560" y="62090"/>
                  </a:lnTo>
                  <a:lnTo>
                    <a:pt x="92811" y="42031"/>
                  </a:lnTo>
                  <a:lnTo>
                    <a:pt x="129819" y="34670"/>
                  </a:lnTo>
                  <a:lnTo>
                    <a:pt x="142710" y="34670"/>
                  </a:lnTo>
                  <a:lnTo>
                    <a:pt x="129819" y="32105"/>
                  </a:lnTo>
                  <a:close/>
                </a:path>
                <a:path w="259715" h="256540">
                  <a:moveTo>
                    <a:pt x="142710" y="34670"/>
                  </a:moveTo>
                  <a:lnTo>
                    <a:pt x="129819" y="34670"/>
                  </a:lnTo>
                  <a:lnTo>
                    <a:pt x="166819" y="42031"/>
                  </a:lnTo>
                  <a:lnTo>
                    <a:pt x="197067" y="62090"/>
                  </a:lnTo>
                  <a:lnTo>
                    <a:pt x="217478" y="91817"/>
                  </a:lnTo>
                  <a:lnTo>
                    <a:pt x="224967" y="128181"/>
                  </a:lnTo>
                  <a:lnTo>
                    <a:pt x="217478" y="164546"/>
                  </a:lnTo>
                  <a:lnTo>
                    <a:pt x="197067" y="194278"/>
                  </a:lnTo>
                  <a:lnTo>
                    <a:pt x="166819" y="214341"/>
                  </a:lnTo>
                  <a:lnTo>
                    <a:pt x="129819" y="221703"/>
                  </a:lnTo>
                  <a:lnTo>
                    <a:pt x="142643" y="221703"/>
                  </a:lnTo>
                  <a:lnTo>
                    <a:pt x="167813" y="216693"/>
                  </a:lnTo>
                  <a:lnTo>
                    <a:pt x="198872" y="196083"/>
                  </a:lnTo>
                  <a:lnTo>
                    <a:pt x="219830" y="165540"/>
                  </a:lnTo>
                  <a:lnTo>
                    <a:pt x="227520" y="128181"/>
                  </a:lnTo>
                  <a:lnTo>
                    <a:pt x="219830" y="90816"/>
                  </a:lnTo>
                  <a:lnTo>
                    <a:pt x="198872" y="60274"/>
                  </a:lnTo>
                  <a:lnTo>
                    <a:pt x="167813" y="39666"/>
                  </a:lnTo>
                  <a:lnTo>
                    <a:pt x="142710" y="3467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" name="object 15">
            <a:extLst>
              <a:ext uri="{FF2B5EF4-FFF2-40B4-BE49-F238E27FC236}">
                <a16:creationId xmlns:a16="http://schemas.microsoft.com/office/drawing/2014/main" id="{60BE9CB9-CA0B-264B-889D-CD885672D65A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2" name="object 16">
            <a:extLst>
              <a:ext uri="{FF2B5EF4-FFF2-40B4-BE49-F238E27FC236}">
                <a16:creationId xmlns:a16="http://schemas.microsoft.com/office/drawing/2014/main" id="{53A9C8B0-898F-EB41-9577-9C9D230767DB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566323" y="10224554"/>
            <a:ext cx="1145860" cy="87350"/>
          </a:xfrm>
          <a:prstGeom prst="rect">
            <a:avLst/>
          </a:prstGeom>
        </p:spPr>
      </p:pic>
      <p:pic>
        <p:nvPicPr>
          <p:cNvPr id="93" name="object 17">
            <a:extLst>
              <a:ext uri="{FF2B5EF4-FFF2-40B4-BE49-F238E27FC236}">
                <a16:creationId xmlns:a16="http://schemas.microsoft.com/office/drawing/2014/main" id="{1B573B56-2B11-0541-A5C3-EB67E5D25D89}"/>
              </a:ext>
            </a:extLst>
          </p:cNvPr>
          <p:cNvPicPr/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431998" y="9924053"/>
            <a:ext cx="166192" cy="219532"/>
          </a:xfrm>
          <a:prstGeom prst="rect">
            <a:avLst/>
          </a:prstGeom>
        </p:spPr>
      </p:pic>
      <p:sp>
        <p:nvSpPr>
          <p:cNvPr id="94" name="object 18">
            <a:extLst>
              <a:ext uri="{FF2B5EF4-FFF2-40B4-BE49-F238E27FC236}">
                <a16:creationId xmlns:a16="http://schemas.microsoft.com/office/drawing/2014/main" id="{5C20A7B8-352E-564F-87DE-C098863A9AF6}"/>
              </a:ext>
            </a:extLst>
          </p:cNvPr>
          <p:cNvSpPr/>
          <p:nvPr userDrawn="1"/>
        </p:nvSpPr>
        <p:spPr>
          <a:xfrm>
            <a:off x="669721" y="9923881"/>
            <a:ext cx="144780" cy="219710"/>
          </a:xfrm>
          <a:custGeom>
            <a:avLst/>
            <a:gdLst/>
            <a:ahLst/>
            <a:cxnLst/>
            <a:rect l="l" t="t" r="r" b="b"/>
            <a:pathLst>
              <a:path w="144780" h="219709">
                <a:moveTo>
                  <a:pt x="144602" y="0"/>
                </a:moveTo>
                <a:lnTo>
                  <a:pt x="0" y="0"/>
                </a:lnTo>
                <a:lnTo>
                  <a:pt x="0" y="38100"/>
                </a:lnTo>
                <a:lnTo>
                  <a:pt x="0" y="90170"/>
                </a:lnTo>
                <a:lnTo>
                  <a:pt x="0" y="128270"/>
                </a:lnTo>
                <a:lnTo>
                  <a:pt x="0" y="181610"/>
                </a:lnTo>
                <a:lnTo>
                  <a:pt x="0" y="219710"/>
                </a:lnTo>
                <a:lnTo>
                  <a:pt x="144602" y="219710"/>
                </a:lnTo>
                <a:lnTo>
                  <a:pt x="144602" y="181610"/>
                </a:lnTo>
                <a:lnTo>
                  <a:pt x="42862" y="181610"/>
                </a:lnTo>
                <a:lnTo>
                  <a:pt x="42862" y="128270"/>
                </a:lnTo>
                <a:lnTo>
                  <a:pt x="129501" y="128270"/>
                </a:lnTo>
                <a:lnTo>
                  <a:pt x="129501" y="90170"/>
                </a:lnTo>
                <a:lnTo>
                  <a:pt x="42862" y="90170"/>
                </a:lnTo>
                <a:lnTo>
                  <a:pt x="42862" y="38100"/>
                </a:lnTo>
                <a:lnTo>
                  <a:pt x="144602" y="38100"/>
                </a:lnTo>
                <a:lnTo>
                  <a:pt x="1446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5" name="object 19">
            <a:extLst>
              <a:ext uri="{FF2B5EF4-FFF2-40B4-BE49-F238E27FC236}">
                <a16:creationId xmlns:a16="http://schemas.microsoft.com/office/drawing/2014/main" id="{366FDBDD-49ED-524C-886D-9F2C826922A6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68296" y="9924051"/>
            <a:ext cx="193624" cy="219544"/>
          </a:xfrm>
          <a:prstGeom prst="rect">
            <a:avLst/>
          </a:prstGeom>
        </p:spPr>
      </p:pic>
      <p:sp>
        <p:nvSpPr>
          <p:cNvPr id="96" name="object 20">
            <a:extLst>
              <a:ext uri="{FF2B5EF4-FFF2-40B4-BE49-F238E27FC236}">
                <a16:creationId xmlns:a16="http://schemas.microsoft.com/office/drawing/2014/main" id="{8BE922C2-50DC-F44D-9DF1-006B226715F2}"/>
              </a:ext>
            </a:extLst>
          </p:cNvPr>
          <p:cNvSpPr/>
          <p:nvPr userDrawn="1"/>
        </p:nvSpPr>
        <p:spPr>
          <a:xfrm>
            <a:off x="1133449" y="9923881"/>
            <a:ext cx="142875" cy="219710"/>
          </a:xfrm>
          <a:custGeom>
            <a:avLst/>
            <a:gdLst/>
            <a:ahLst/>
            <a:cxnLst/>
            <a:rect l="l" t="t" r="r" b="b"/>
            <a:pathLst>
              <a:path w="142875" h="219709">
                <a:moveTo>
                  <a:pt x="142443" y="181610"/>
                </a:moveTo>
                <a:lnTo>
                  <a:pt x="42862" y="181610"/>
                </a:lnTo>
                <a:lnTo>
                  <a:pt x="42862" y="0"/>
                </a:lnTo>
                <a:lnTo>
                  <a:pt x="0" y="0"/>
                </a:lnTo>
                <a:lnTo>
                  <a:pt x="0" y="181610"/>
                </a:lnTo>
                <a:lnTo>
                  <a:pt x="0" y="219710"/>
                </a:lnTo>
                <a:lnTo>
                  <a:pt x="142443" y="219710"/>
                </a:lnTo>
                <a:lnTo>
                  <a:pt x="142443" y="1816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21">
            <a:extLst>
              <a:ext uri="{FF2B5EF4-FFF2-40B4-BE49-F238E27FC236}">
                <a16:creationId xmlns:a16="http://schemas.microsoft.com/office/drawing/2014/main" id="{CB7FBC73-3F34-9040-A45C-2EB36B82656E}"/>
              </a:ext>
            </a:extLst>
          </p:cNvPr>
          <p:cNvSpPr/>
          <p:nvPr userDrawn="1"/>
        </p:nvSpPr>
        <p:spPr>
          <a:xfrm>
            <a:off x="1342199" y="9924059"/>
            <a:ext cx="43180" cy="219710"/>
          </a:xfrm>
          <a:custGeom>
            <a:avLst/>
            <a:gdLst/>
            <a:ahLst/>
            <a:cxnLst/>
            <a:rect l="l" t="t" r="r" b="b"/>
            <a:pathLst>
              <a:path w="43180" h="219709">
                <a:moveTo>
                  <a:pt x="42862" y="0"/>
                </a:moveTo>
                <a:lnTo>
                  <a:pt x="0" y="0"/>
                </a:lnTo>
                <a:lnTo>
                  <a:pt x="0" y="219532"/>
                </a:lnTo>
                <a:lnTo>
                  <a:pt x="42862" y="219532"/>
                </a:lnTo>
                <a:lnTo>
                  <a:pt x="4286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8" name="object 22">
            <a:extLst>
              <a:ext uri="{FF2B5EF4-FFF2-40B4-BE49-F238E27FC236}">
                <a16:creationId xmlns:a16="http://schemas.microsoft.com/office/drawing/2014/main" id="{B2A34E49-5A77-5A43-8490-76D2CCFF3FBE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461834" y="9924057"/>
            <a:ext cx="144297" cy="219532"/>
          </a:xfrm>
          <a:prstGeom prst="rect">
            <a:avLst/>
          </a:prstGeom>
        </p:spPr>
      </p:pic>
      <p:sp>
        <p:nvSpPr>
          <p:cNvPr id="99" name="object 23">
            <a:extLst>
              <a:ext uri="{FF2B5EF4-FFF2-40B4-BE49-F238E27FC236}">
                <a16:creationId xmlns:a16="http://schemas.microsoft.com/office/drawing/2014/main" id="{5162C013-F03A-324C-A3DA-BEBF75EB0C9C}"/>
              </a:ext>
            </a:extLst>
          </p:cNvPr>
          <p:cNvSpPr/>
          <p:nvPr userDrawn="1"/>
        </p:nvSpPr>
        <p:spPr>
          <a:xfrm>
            <a:off x="1682915" y="9923881"/>
            <a:ext cx="144780" cy="219710"/>
          </a:xfrm>
          <a:custGeom>
            <a:avLst/>
            <a:gdLst/>
            <a:ahLst/>
            <a:cxnLst/>
            <a:rect l="l" t="t" r="r" b="b"/>
            <a:pathLst>
              <a:path w="144780" h="219709">
                <a:moveTo>
                  <a:pt x="144602" y="0"/>
                </a:moveTo>
                <a:lnTo>
                  <a:pt x="0" y="0"/>
                </a:lnTo>
                <a:lnTo>
                  <a:pt x="0" y="38100"/>
                </a:lnTo>
                <a:lnTo>
                  <a:pt x="0" y="90170"/>
                </a:lnTo>
                <a:lnTo>
                  <a:pt x="0" y="128270"/>
                </a:lnTo>
                <a:lnTo>
                  <a:pt x="0" y="181610"/>
                </a:lnTo>
                <a:lnTo>
                  <a:pt x="0" y="219710"/>
                </a:lnTo>
                <a:lnTo>
                  <a:pt x="144602" y="219710"/>
                </a:lnTo>
                <a:lnTo>
                  <a:pt x="144602" y="181610"/>
                </a:lnTo>
                <a:lnTo>
                  <a:pt x="42862" y="181610"/>
                </a:lnTo>
                <a:lnTo>
                  <a:pt x="42862" y="128270"/>
                </a:lnTo>
                <a:lnTo>
                  <a:pt x="129501" y="128270"/>
                </a:lnTo>
                <a:lnTo>
                  <a:pt x="129501" y="90170"/>
                </a:lnTo>
                <a:lnTo>
                  <a:pt x="42862" y="90170"/>
                </a:lnTo>
                <a:lnTo>
                  <a:pt x="42862" y="38100"/>
                </a:lnTo>
                <a:lnTo>
                  <a:pt x="144602" y="38100"/>
                </a:lnTo>
                <a:lnTo>
                  <a:pt x="1446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2300" y="89058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16</cp:revision>
  <dcterms:created xsi:type="dcterms:W3CDTF">2022-02-10T01:03:39Z</dcterms:created>
  <dcterms:modified xsi:type="dcterms:W3CDTF">2022-02-14T01:51:52Z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