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" name="Shape 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"/>
          <p:cNvSpPr txBox="1"/>
          <p:nvPr>
            <p:ph type="sldNum" sz="quarter" idx="2"/>
          </p:nvPr>
        </p:nvSpPr>
        <p:spPr>
          <a:xfrm>
            <a:off x="8787472" y="6505257"/>
            <a:ext cx="245404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1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218667"/>
            <a:ext cx="9144000" cy="389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761813" y="-342514"/>
            <a:ext cx="10648893" cy="15052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218667"/>
            <a:ext cx="9144000" cy="389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752247" y="-367546"/>
            <a:ext cx="10648495" cy="212202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5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"/>
          <p:cNvSpPr txBox="1"/>
          <p:nvPr>
            <p:ph type="sldNum" sz="quarter" idx="2"/>
          </p:nvPr>
        </p:nvSpPr>
        <p:spPr>
          <a:xfrm>
            <a:off x="8787472" y="650525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