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  <p:sldMasterId id="2147483666" r:id="rId2"/>
  </p:sldMasterIdLst>
  <p:notesMasterIdLst>
    <p:notesMasterId r:id="rId5"/>
  </p:notesMasterIdLst>
  <p:sldIdLst>
    <p:sldId id="272" r:id="rId3"/>
    <p:sldId id="274" r:id="rId4"/>
  </p:sldIdLst>
  <p:sldSz cx="14401800" cy="10801350"/>
  <p:notesSz cx="14401800" cy="108013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/>
    <p:restoredTop sz="96190"/>
  </p:normalViewPr>
  <p:slideViewPr>
    <p:cSldViewPr>
      <p:cViewPr varScale="1">
        <p:scale>
          <a:sx n="78" d="100"/>
          <a:sy n="78" d="100"/>
        </p:scale>
        <p:origin x="1848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240463" cy="54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8158163" y="0"/>
            <a:ext cx="6240462" cy="54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957BF2-B22E-3A47-82F0-B79EB2198F32}" type="datetimeFigureOut">
              <a:rPr kumimoji="1" lang="ja-JP" altLang="en-US" smtClean="0"/>
              <a:t>2022/2/14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770438" y="1350963"/>
            <a:ext cx="4860925" cy="3644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439863" y="5197475"/>
            <a:ext cx="11522075" cy="4254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10260013"/>
            <a:ext cx="6240463" cy="5413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8158163" y="10260013"/>
            <a:ext cx="6240462" cy="5413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1E3741-A4FC-DB4C-B1DB-CDB5E8A066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7929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FE718003-30E3-834F-9ABF-FEF608F2C0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6420" y="10010775"/>
            <a:ext cx="3240087" cy="576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38ADE-F3D4-C34F-A7C0-AB39CAC64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63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theme" Target="../theme/them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object 2">
            <a:extLst>
              <a:ext uri="{FF2B5EF4-FFF2-40B4-BE49-F238E27FC236}">
                <a16:creationId xmlns:a16="http://schemas.microsoft.com/office/drawing/2014/main" id="{3DFBECB4-06EF-2748-BDC9-85C076693972}"/>
              </a:ext>
            </a:extLst>
          </p:cNvPr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2134742" y="868806"/>
            <a:ext cx="1665596" cy="126955"/>
          </a:xfrm>
          <a:prstGeom prst="rect">
            <a:avLst/>
          </a:prstGeom>
        </p:spPr>
      </p:pic>
      <p:sp>
        <p:nvSpPr>
          <p:cNvPr id="55" name="object 3">
            <a:extLst>
              <a:ext uri="{FF2B5EF4-FFF2-40B4-BE49-F238E27FC236}">
                <a16:creationId xmlns:a16="http://schemas.microsoft.com/office/drawing/2014/main" id="{367EF53B-2BB3-C24C-B6BD-962ACFE3A229}"/>
              </a:ext>
            </a:extLst>
          </p:cNvPr>
          <p:cNvSpPr/>
          <p:nvPr userDrawn="1"/>
        </p:nvSpPr>
        <p:spPr>
          <a:xfrm>
            <a:off x="11939485" y="431996"/>
            <a:ext cx="241935" cy="319405"/>
          </a:xfrm>
          <a:custGeom>
            <a:avLst/>
            <a:gdLst/>
            <a:ahLst/>
            <a:cxnLst/>
            <a:rect l="l" t="t" r="r" b="b"/>
            <a:pathLst>
              <a:path w="241934" h="319405">
                <a:moveTo>
                  <a:pt x="125044" y="0"/>
                </a:moveTo>
                <a:lnTo>
                  <a:pt x="0" y="0"/>
                </a:lnTo>
                <a:lnTo>
                  <a:pt x="0" y="319112"/>
                </a:lnTo>
                <a:lnTo>
                  <a:pt x="62293" y="319112"/>
                </a:lnTo>
                <a:lnTo>
                  <a:pt x="62293" y="191833"/>
                </a:lnTo>
                <a:lnTo>
                  <a:pt x="175647" y="191833"/>
                </a:lnTo>
                <a:lnTo>
                  <a:pt x="170307" y="181521"/>
                </a:lnTo>
                <a:lnTo>
                  <a:pt x="192457" y="170002"/>
                </a:lnTo>
                <a:lnTo>
                  <a:pt x="211037" y="152222"/>
                </a:lnTo>
                <a:lnTo>
                  <a:pt x="217608" y="139839"/>
                </a:lnTo>
                <a:lnTo>
                  <a:pt x="62293" y="139839"/>
                </a:lnTo>
                <a:lnTo>
                  <a:pt x="62293" y="55575"/>
                </a:lnTo>
                <a:lnTo>
                  <a:pt x="218679" y="55575"/>
                </a:lnTo>
                <a:lnTo>
                  <a:pt x="201179" y="28852"/>
                </a:lnTo>
                <a:lnTo>
                  <a:pt x="168636" y="7766"/>
                </a:lnTo>
                <a:lnTo>
                  <a:pt x="125044" y="0"/>
                </a:lnTo>
                <a:close/>
              </a:path>
              <a:path w="241934" h="319405">
                <a:moveTo>
                  <a:pt x="175647" y="191833"/>
                </a:moveTo>
                <a:lnTo>
                  <a:pt x="107111" y="191833"/>
                </a:lnTo>
                <a:lnTo>
                  <a:pt x="169405" y="319112"/>
                </a:lnTo>
                <a:lnTo>
                  <a:pt x="241566" y="319112"/>
                </a:lnTo>
                <a:lnTo>
                  <a:pt x="175647" y="191833"/>
                </a:lnTo>
                <a:close/>
              </a:path>
              <a:path w="241934" h="319405">
                <a:moveTo>
                  <a:pt x="218679" y="55575"/>
                </a:moveTo>
                <a:lnTo>
                  <a:pt x="121005" y="55575"/>
                </a:lnTo>
                <a:lnTo>
                  <a:pt x="139613" y="58692"/>
                </a:lnTo>
                <a:lnTo>
                  <a:pt x="153890" y="67398"/>
                </a:lnTo>
                <a:lnTo>
                  <a:pt x="163041" y="80724"/>
                </a:lnTo>
                <a:lnTo>
                  <a:pt x="166268" y="97701"/>
                </a:lnTo>
                <a:lnTo>
                  <a:pt x="163041" y="114690"/>
                </a:lnTo>
                <a:lnTo>
                  <a:pt x="153890" y="128019"/>
                </a:lnTo>
                <a:lnTo>
                  <a:pt x="139613" y="136723"/>
                </a:lnTo>
                <a:lnTo>
                  <a:pt x="121005" y="139839"/>
                </a:lnTo>
                <a:lnTo>
                  <a:pt x="217608" y="139839"/>
                </a:lnTo>
                <a:lnTo>
                  <a:pt x="223819" y="128135"/>
                </a:lnTo>
                <a:lnTo>
                  <a:pt x="228574" y="97701"/>
                </a:lnTo>
                <a:lnTo>
                  <a:pt x="221536" y="59937"/>
                </a:lnTo>
                <a:lnTo>
                  <a:pt x="218679" y="55575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4">
            <a:extLst>
              <a:ext uri="{FF2B5EF4-FFF2-40B4-BE49-F238E27FC236}">
                <a16:creationId xmlns:a16="http://schemas.microsoft.com/office/drawing/2014/main" id="{DC74E106-46B1-E54C-9F43-39543FBDA013}"/>
              </a:ext>
            </a:extLst>
          </p:cNvPr>
          <p:cNvSpPr/>
          <p:nvPr userDrawn="1"/>
        </p:nvSpPr>
        <p:spPr>
          <a:xfrm>
            <a:off x="12285028" y="432345"/>
            <a:ext cx="210820" cy="318770"/>
          </a:xfrm>
          <a:custGeom>
            <a:avLst/>
            <a:gdLst/>
            <a:ahLst/>
            <a:cxnLst/>
            <a:rect l="l" t="t" r="r" b="b"/>
            <a:pathLst>
              <a:path w="210820" h="318770">
                <a:moveTo>
                  <a:pt x="210197" y="0"/>
                </a:moveTo>
                <a:lnTo>
                  <a:pt x="0" y="0"/>
                </a:lnTo>
                <a:lnTo>
                  <a:pt x="0" y="54610"/>
                </a:lnTo>
                <a:lnTo>
                  <a:pt x="0" y="129540"/>
                </a:lnTo>
                <a:lnTo>
                  <a:pt x="0" y="185420"/>
                </a:lnTo>
                <a:lnTo>
                  <a:pt x="0" y="262890"/>
                </a:lnTo>
                <a:lnTo>
                  <a:pt x="0" y="318770"/>
                </a:lnTo>
                <a:lnTo>
                  <a:pt x="210197" y="318770"/>
                </a:lnTo>
                <a:lnTo>
                  <a:pt x="210197" y="262890"/>
                </a:lnTo>
                <a:lnTo>
                  <a:pt x="62293" y="262890"/>
                </a:lnTo>
                <a:lnTo>
                  <a:pt x="62293" y="185420"/>
                </a:lnTo>
                <a:lnTo>
                  <a:pt x="188239" y="185420"/>
                </a:lnTo>
                <a:lnTo>
                  <a:pt x="188239" y="129540"/>
                </a:lnTo>
                <a:lnTo>
                  <a:pt x="62293" y="129540"/>
                </a:lnTo>
                <a:lnTo>
                  <a:pt x="62293" y="54610"/>
                </a:lnTo>
                <a:lnTo>
                  <a:pt x="210197" y="54610"/>
                </a:lnTo>
                <a:lnTo>
                  <a:pt x="210197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">
            <a:extLst>
              <a:ext uri="{FF2B5EF4-FFF2-40B4-BE49-F238E27FC236}">
                <a16:creationId xmlns:a16="http://schemas.microsoft.com/office/drawing/2014/main" id="{446A6279-201A-624D-83A3-239FE1B7EC4C}"/>
              </a:ext>
            </a:extLst>
          </p:cNvPr>
          <p:cNvSpPr/>
          <p:nvPr userDrawn="1"/>
        </p:nvSpPr>
        <p:spPr>
          <a:xfrm>
            <a:off x="12573672" y="431999"/>
            <a:ext cx="281940" cy="319405"/>
          </a:xfrm>
          <a:custGeom>
            <a:avLst/>
            <a:gdLst/>
            <a:ahLst/>
            <a:cxnLst/>
            <a:rect l="l" t="t" r="r" b="b"/>
            <a:pathLst>
              <a:path w="281940" h="319405">
                <a:moveTo>
                  <a:pt x="164934" y="0"/>
                </a:moveTo>
                <a:lnTo>
                  <a:pt x="116078" y="0"/>
                </a:lnTo>
                <a:lnTo>
                  <a:pt x="0" y="319112"/>
                </a:lnTo>
                <a:lnTo>
                  <a:pt x="64985" y="319112"/>
                </a:lnTo>
                <a:lnTo>
                  <a:pt x="84251" y="262648"/>
                </a:lnTo>
                <a:lnTo>
                  <a:pt x="260839" y="262648"/>
                </a:lnTo>
                <a:lnTo>
                  <a:pt x="241687" y="210197"/>
                </a:lnTo>
                <a:lnTo>
                  <a:pt x="101739" y="210197"/>
                </a:lnTo>
                <a:lnTo>
                  <a:pt x="142074" y="94119"/>
                </a:lnTo>
                <a:lnTo>
                  <a:pt x="199302" y="94119"/>
                </a:lnTo>
                <a:lnTo>
                  <a:pt x="164934" y="0"/>
                </a:lnTo>
                <a:close/>
              </a:path>
              <a:path w="281940" h="319405">
                <a:moveTo>
                  <a:pt x="260839" y="262648"/>
                </a:moveTo>
                <a:lnTo>
                  <a:pt x="197650" y="262648"/>
                </a:lnTo>
                <a:lnTo>
                  <a:pt x="216471" y="319112"/>
                </a:lnTo>
                <a:lnTo>
                  <a:pt x="281457" y="319112"/>
                </a:lnTo>
                <a:lnTo>
                  <a:pt x="260839" y="262648"/>
                </a:lnTo>
                <a:close/>
              </a:path>
              <a:path w="281940" h="319405">
                <a:moveTo>
                  <a:pt x="199302" y="94119"/>
                </a:moveTo>
                <a:lnTo>
                  <a:pt x="142074" y="94119"/>
                </a:lnTo>
                <a:lnTo>
                  <a:pt x="181063" y="210197"/>
                </a:lnTo>
                <a:lnTo>
                  <a:pt x="241687" y="210197"/>
                </a:lnTo>
                <a:lnTo>
                  <a:pt x="199302" y="94119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6">
            <a:extLst>
              <a:ext uri="{FF2B5EF4-FFF2-40B4-BE49-F238E27FC236}">
                <a16:creationId xmlns:a16="http://schemas.microsoft.com/office/drawing/2014/main" id="{5D890E7F-5CDB-8245-B3A5-68039E9808D1}"/>
              </a:ext>
            </a:extLst>
          </p:cNvPr>
          <p:cNvSpPr/>
          <p:nvPr userDrawn="1"/>
        </p:nvSpPr>
        <p:spPr>
          <a:xfrm>
            <a:off x="12959105" y="432345"/>
            <a:ext cx="207645" cy="318770"/>
          </a:xfrm>
          <a:custGeom>
            <a:avLst/>
            <a:gdLst/>
            <a:ahLst/>
            <a:cxnLst/>
            <a:rect l="l" t="t" r="r" b="b"/>
            <a:pathLst>
              <a:path w="207644" h="318770">
                <a:moveTo>
                  <a:pt x="207060" y="262890"/>
                </a:moveTo>
                <a:lnTo>
                  <a:pt x="62293" y="262890"/>
                </a:lnTo>
                <a:lnTo>
                  <a:pt x="62293" y="0"/>
                </a:lnTo>
                <a:lnTo>
                  <a:pt x="0" y="0"/>
                </a:lnTo>
                <a:lnTo>
                  <a:pt x="0" y="262890"/>
                </a:lnTo>
                <a:lnTo>
                  <a:pt x="0" y="318770"/>
                </a:lnTo>
                <a:lnTo>
                  <a:pt x="207060" y="318770"/>
                </a:lnTo>
                <a:lnTo>
                  <a:pt x="207060" y="26289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7">
            <a:extLst>
              <a:ext uri="{FF2B5EF4-FFF2-40B4-BE49-F238E27FC236}">
                <a16:creationId xmlns:a16="http://schemas.microsoft.com/office/drawing/2014/main" id="{5E4CB7CD-162C-1649-9CD9-30412E58C4C6}"/>
              </a:ext>
            </a:extLst>
          </p:cNvPr>
          <p:cNvSpPr/>
          <p:nvPr userDrawn="1"/>
        </p:nvSpPr>
        <p:spPr>
          <a:xfrm>
            <a:off x="13262533" y="432002"/>
            <a:ext cx="62865" cy="319405"/>
          </a:xfrm>
          <a:custGeom>
            <a:avLst/>
            <a:gdLst/>
            <a:ahLst/>
            <a:cxnLst/>
            <a:rect l="l" t="t" r="r" b="b"/>
            <a:pathLst>
              <a:path w="62865" h="319405">
                <a:moveTo>
                  <a:pt x="62293" y="0"/>
                </a:moveTo>
                <a:lnTo>
                  <a:pt x="0" y="0"/>
                </a:lnTo>
                <a:lnTo>
                  <a:pt x="0" y="319112"/>
                </a:lnTo>
                <a:lnTo>
                  <a:pt x="62293" y="319112"/>
                </a:lnTo>
                <a:lnTo>
                  <a:pt x="6229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8">
            <a:extLst>
              <a:ext uri="{FF2B5EF4-FFF2-40B4-BE49-F238E27FC236}">
                <a16:creationId xmlns:a16="http://schemas.microsoft.com/office/drawing/2014/main" id="{2801C011-F242-664F-95B5-497CB1601A61}"/>
              </a:ext>
            </a:extLst>
          </p:cNvPr>
          <p:cNvSpPr/>
          <p:nvPr userDrawn="1"/>
        </p:nvSpPr>
        <p:spPr>
          <a:xfrm>
            <a:off x="13436432" y="431996"/>
            <a:ext cx="210185" cy="319405"/>
          </a:xfrm>
          <a:custGeom>
            <a:avLst/>
            <a:gdLst/>
            <a:ahLst/>
            <a:cxnLst/>
            <a:rect l="l" t="t" r="r" b="b"/>
            <a:pathLst>
              <a:path w="210184" h="319405">
                <a:moveTo>
                  <a:pt x="209753" y="0"/>
                </a:moveTo>
                <a:lnTo>
                  <a:pt x="5829" y="0"/>
                </a:lnTo>
                <a:lnTo>
                  <a:pt x="5829" y="55575"/>
                </a:lnTo>
                <a:lnTo>
                  <a:pt x="136245" y="55575"/>
                </a:lnTo>
                <a:lnTo>
                  <a:pt x="0" y="268922"/>
                </a:lnTo>
                <a:lnTo>
                  <a:pt x="0" y="319112"/>
                </a:lnTo>
                <a:lnTo>
                  <a:pt x="209753" y="319112"/>
                </a:lnTo>
                <a:lnTo>
                  <a:pt x="209753" y="263537"/>
                </a:lnTo>
                <a:lnTo>
                  <a:pt x="73050" y="263537"/>
                </a:lnTo>
                <a:lnTo>
                  <a:pt x="209753" y="49314"/>
                </a:lnTo>
                <a:lnTo>
                  <a:pt x="20975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9">
            <a:extLst>
              <a:ext uri="{FF2B5EF4-FFF2-40B4-BE49-F238E27FC236}">
                <a16:creationId xmlns:a16="http://schemas.microsoft.com/office/drawing/2014/main" id="{A765C645-E05A-DE43-9EA4-D126FF901746}"/>
              </a:ext>
            </a:extLst>
          </p:cNvPr>
          <p:cNvSpPr/>
          <p:nvPr userDrawn="1"/>
        </p:nvSpPr>
        <p:spPr>
          <a:xfrm>
            <a:off x="13757783" y="432345"/>
            <a:ext cx="210820" cy="318770"/>
          </a:xfrm>
          <a:custGeom>
            <a:avLst/>
            <a:gdLst/>
            <a:ahLst/>
            <a:cxnLst/>
            <a:rect l="l" t="t" r="r" b="b"/>
            <a:pathLst>
              <a:path w="210819" h="318770">
                <a:moveTo>
                  <a:pt x="210197" y="0"/>
                </a:moveTo>
                <a:lnTo>
                  <a:pt x="0" y="0"/>
                </a:lnTo>
                <a:lnTo>
                  <a:pt x="0" y="54610"/>
                </a:lnTo>
                <a:lnTo>
                  <a:pt x="0" y="129540"/>
                </a:lnTo>
                <a:lnTo>
                  <a:pt x="0" y="185420"/>
                </a:lnTo>
                <a:lnTo>
                  <a:pt x="0" y="262890"/>
                </a:lnTo>
                <a:lnTo>
                  <a:pt x="0" y="318770"/>
                </a:lnTo>
                <a:lnTo>
                  <a:pt x="210197" y="318770"/>
                </a:lnTo>
                <a:lnTo>
                  <a:pt x="210197" y="262890"/>
                </a:lnTo>
                <a:lnTo>
                  <a:pt x="62293" y="262890"/>
                </a:lnTo>
                <a:lnTo>
                  <a:pt x="62293" y="185420"/>
                </a:lnTo>
                <a:lnTo>
                  <a:pt x="188239" y="185420"/>
                </a:lnTo>
                <a:lnTo>
                  <a:pt x="188239" y="129540"/>
                </a:lnTo>
                <a:lnTo>
                  <a:pt x="62293" y="129540"/>
                </a:lnTo>
                <a:lnTo>
                  <a:pt x="62293" y="54610"/>
                </a:lnTo>
                <a:lnTo>
                  <a:pt x="210197" y="54610"/>
                </a:lnTo>
                <a:lnTo>
                  <a:pt x="210197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10">
            <a:extLst>
              <a:ext uri="{FF2B5EF4-FFF2-40B4-BE49-F238E27FC236}">
                <a16:creationId xmlns:a16="http://schemas.microsoft.com/office/drawing/2014/main" id="{072ED67E-420E-F24C-BFCB-209C102C2177}"/>
              </a:ext>
            </a:extLst>
          </p:cNvPr>
          <p:cNvSpPr/>
          <p:nvPr userDrawn="1"/>
        </p:nvSpPr>
        <p:spPr>
          <a:xfrm>
            <a:off x="8080064" y="9575389"/>
            <a:ext cx="427355" cy="471805"/>
          </a:xfrm>
          <a:custGeom>
            <a:avLst/>
            <a:gdLst/>
            <a:ahLst/>
            <a:cxnLst/>
            <a:rect l="l" t="t" r="r" b="b"/>
            <a:pathLst>
              <a:path w="427354" h="471804">
                <a:moveTo>
                  <a:pt x="427126" y="0"/>
                </a:moveTo>
                <a:lnTo>
                  <a:pt x="336397" y="0"/>
                </a:lnTo>
                <a:lnTo>
                  <a:pt x="213893" y="254952"/>
                </a:lnTo>
                <a:lnTo>
                  <a:pt x="90716" y="0"/>
                </a:lnTo>
                <a:lnTo>
                  <a:pt x="0" y="0"/>
                </a:lnTo>
                <a:lnTo>
                  <a:pt x="0" y="471500"/>
                </a:lnTo>
                <a:lnTo>
                  <a:pt x="92049" y="471500"/>
                </a:lnTo>
                <a:lnTo>
                  <a:pt x="92049" y="196672"/>
                </a:lnTo>
                <a:lnTo>
                  <a:pt x="182765" y="375475"/>
                </a:lnTo>
                <a:lnTo>
                  <a:pt x="245021" y="375475"/>
                </a:lnTo>
                <a:lnTo>
                  <a:pt x="335076" y="196672"/>
                </a:lnTo>
                <a:lnTo>
                  <a:pt x="335076" y="471500"/>
                </a:lnTo>
                <a:lnTo>
                  <a:pt x="427126" y="471500"/>
                </a:lnTo>
                <a:lnTo>
                  <a:pt x="42712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11">
            <a:extLst>
              <a:ext uri="{FF2B5EF4-FFF2-40B4-BE49-F238E27FC236}">
                <a16:creationId xmlns:a16="http://schemas.microsoft.com/office/drawing/2014/main" id="{C0C58456-86A9-F149-B47E-E2002A71F6E1}"/>
              </a:ext>
            </a:extLst>
          </p:cNvPr>
          <p:cNvSpPr/>
          <p:nvPr userDrawn="1"/>
        </p:nvSpPr>
        <p:spPr>
          <a:xfrm>
            <a:off x="8617090" y="9575723"/>
            <a:ext cx="311150" cy="471170"/>
          </a:xfrm>
          <a:custGeom>
            <a:avLst/>
            <a:gdLst/>
            <a:ahLst/>
            <a:cxnLst/>
            <a:rect l="l" t="t" r="r" b="b"/>
            <a:pathLst>
              <a:path w="311150" h="471170">
                <a:moveTo>
                  <a:pt x="310578" y="0"/>
                </a:moveTo>
                <a:lnTo>
                  <a:pt x="0" y="0"/>
                </a:lnTo>
                <a:lnTo>
                  <a:pt x="0" y="81280"/>
                </a:lnTo>
                <a:lnTo>
                  <a:pt x="0" y="191770"/>
                </a:lnTo>
                <a:lnTo>
                  <a:pt x="0" y="274320"/>
                </a:lnTo>
                <a:lnTo>
                  <a:pt x="0" y="388620"/>
                </a:lnTo>
                <a:lnTo>
                  <a:pt x="0" y="471170"/>
                </a:lnTo>
                <a:lnTo>
                  <a:pt x="310578" y="471170"/>
                </a:lnTo>
                <a:lnTo>
                  <a:pt x="310578" y="388620"/>
                </a:lnTo>
                <a:lnTo>
                  <a:pt x="92049" y="388620"/>
                </a:lnTo>
                <a:lnTo>
                  <a:pt x="92049" y="274320"/>
                </a:lnTo>
                <a:lnTo>
                  <a:pt x="278130" y="274320"/>
                </a:lnTo>
                <a:lnTo>
                  <a:pt x="278130" y="191770"/>
                </a:lnTo>
                <a:lnTo>
                  <a:pt x="92049" y="191770"/>
                </a:lnTo>
                <a:lnTo>
                  <a:pt x="92049" y="81280"/>
                </a:lnTo>
                <a:lnTo>
                  <a:pt x="310578" y="81280"/>
                </a:lnTo>
                <a:lnTo>
                  <a:pt x="310578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12">
            <a:extLst>
              <a:ext uri="{FF2B5EF4-FFF2-40B4-BE49-F238E27FC236}">
                <a16:creationId xmlns:a16="http://schemas.microsoft.com/office/drawing/2014/main" id="{A5C03EF9-D801-F545-8130-C39642687F82}"/>
              </a:ext>
            </a:extLst>
          </p:cNvPr>
          <p:cNvSpPr/>
          <p:nvPr userDrawn="1"/>
        </p:nvSpPr>
        <p:spPr>
          <a:xfrm>
            <a:off x="9025966" y="9575393"/>
            <a:ext cx="92075" cy="471805"/>
          </a:xfrm>
          <a:custGeom>
            <a:avLst/>
            <a:gdLst/>
            <a:ahLst/>
            <a:cxnLst/>
            <a:rect l="l" t="t" r="r" b="b"/>
            <a:pathLst>
              <a:path w="92075" h="471804">
                <a:moveTo>
                  <a:pt x="92049" y="0"/>
                </a:moveTo>
                <a:lnTo>
                  <a:pt x="0" y="0"/>
                </a:lnTo>
                <a:lnTo>
                  <a:pt x="0" y="471500"/>
                </a:lnTo>
                <a:lnTo>
                  <a:pt x="92049" y="471500"/>
                </a:lnTo>
                <a:lnTo>
                  <a:pt x="92049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5" name="object 13">
            <a:extLst>
              <a:ext uri="{FF2B5EF4-FFF2-40B4-BE49-F238E27FC236}">
                <a16:creationId xmlns:a16="http://schemas.microsoft.com/office/drawing/2014/main" id="{49F3F7F6-4BD2-2F4C-AF07-D6723915C995}"/>
              </a:ext>
            </a:extLst>
          </p:cNvPr>
          <p:cNvGrpSpPr/>
          <p:nvPr userDrawn="1"/>
        </p:nvGrpSpPr>
        <p:grpSpPr>
          <a:xfrm>
            <a:off x="9651194" y="9571179"/>
            <a:ext cx="599440" cy="480059"/>
            <a:chOff x="9651194" y="9571179"/>
            <a:chExt cx="599440" cy="480059"/>
          </a:xfrm>
        </p:grpSpPr>
        <p:sp>
          <p:nvSpPr>
            <p:cNvPr id="66" name="object 14">
              <a:extLst>
                <a:ext uri="{FF2B5EF4-FFF2-40B4-BE49-F238E27FC236}">
                  <a16:creationId xmlns:a16="http://schemas.microsoft.com/office/drawing/2014/main" id="{37D8FF9A-FC24-7640-856A-D5EDA5E3B3D0}"/>
                </a:ext>
              </a:extLst>
            </p:cNvPr>
            <p:cNvSpPr/>
            <p:nvPr/>
          </p:nvSpPr>
          <p:spPr>
            <a:xfrm>
              <a:off x="9651187" y="9571189"/>
              <a:ext cx="452755" cy="480059"/>
            </a:xfrm>
            <a:custGeom>
              <a:avLst/>
              <a:gdLst/>
              <a:ahLst/>
              <a:cxnLst/>
              <a:rect l="l" t="t" r="r" b="b"/>
              <a:pathLst>
                <a:path w="452754" h="480059">
                  <a:moveTo>
                    <a:pt x="349173" y="159372"/>
                  </a:moveTo>
                  <a:lnTo>
                    <a:pt x="344614" y="120015"/>
                  </a:lnTo>
                  <a:lnTo>
                    <a:pt x="330708" y="82791"/>
                  </a:lnTo>
                  <a:lnTo>
                    <a:pt x="330301" y="82232"/>
                  </a:lnTo>
                  <a:lnTo>
                    <a:pt x="307111" y="49936"/>
                  </a:lnTo>
                  <a:lnTo>
                    <a:pt x="273456" y="23685"/>
                  </a:lnTo>
                  <a:lnTo>
                    <a:pt x="256705" y="17081"/>
                  </a:lnTo>
                  <a:lnTo>
                    <a:pt x="256705" y="161429"/>
                  </a:lnTo>
                  <a:lnTo>
                    <a:pt x="256705" y="318236"/>
                  </a:lnTo>
                  <a:lnTo>
                    <a:pt x="251218" y="351294"/>
                  </a:lnTo>
                  <a:lnTo>
                    <a:pt x="235216" y="376212"/>
                  </a:lnTo>
                  <a:lnTo>
                    <a:pt x="209435" y="391947"/>
                  </a:lnTo>
                  <a:lnTo>
                    <a:pt x="174586" y="397433"/>
                  </a:lnTo>
                  <a:lnTo>
                    <a:pt x="139738" y="391947"/>
                  </a:lnTo>
                  <a:lnTo>
                    <a:pt x="113957" y="376212"/>
                  </a:lnTo>
                  <a:lnTo>
                    <a:pt x="97967" y="351294"/>
                  </a:lnTo>
                  <a:lnTo>
                    <a:pt x="92468" y="318236"/>
                  </a:lnTo>
                  <a:lnTo>
                    <a:pt x="92468" y="161429"/>
                  </a:lnTo>
                  <a:lnTo>
                    <a:pt x="97967" y="128371"/>
                  </a:lnTo>
                  <a:lnTo>
                    <a:pt x="113957" y="103441"/>
                  </a:lnTo>
                  <a:lnTo>
                    <a:pt x="139738" y="87706"/>
                  </a:lnTo>
                  <a:lnTo>
                    <a:pt x="174586" y="82232"/>
                  </a:lnTo>
                  <a:lnTo>
                    <a:pt x="209435" y="87706"/>
                  </a:lnTo>
                  <a:lnTo>
                    <a:pt x="235216" y="103441"/>
                  </a:lnTo>
                  <a:lnTo>
                    <a:pt x="251218" y="128371"/>
                  </a:lnTo>
                  <a:lnTo>
                    <a:pt x="256705" y="161429"/>
                  </a:lnTo>
                  <a:lnTo>
                    <a:pt x="256705" y="17081"/>
                  </a:lnTo>
                  <a:lnTo>
                    <a:pt x="229400" y="6299"/>
                  </a:lnTo>
                  <a:lnTo>
                    <a:pt x="174586" y="0"/>
                  </a:lnTo>
                  <a:lnTo>
                    <a:pt x="119786" y="6299"/>
                  </a:lnTo>
                  <a:lnTo>
                    <a:pt x="75730" y="23685"/>
                  </a:lnTo>
                  <a:lnTo>
                    <a:pt x="42075" y="49936"/>
                  </a:lnTo>
                  <a:lnTo>
                    <a:pt x="18465" y="82791"/>
                  </a:lnTo>
                  <a:lnTo>
                    <a:pt x="4559" y="120015"/>
                  </a:lnTo>
                  <a:lnTo>
                    <a:pt x="0" y="159372"/>
                  </a:lnTo>
                  <a:lnTo>
                    <a:pt x="0" y="320294"/>
                  </a:lnTo>
                  <a:lnTo>
                    <a:pt x="4559" y="359638"/>
                  </a:lnTo>
                  <a:lnTo>
                    <a:pt x="18465" y="396862"/>
                  </a:lnTo>
                  <a:lnTo>
                    <a:pt x="42075" y="429717"/>
                  </a:lnTo>
                  <a:lnTo>
                    <a:pt x="75730" y="455968"/>
                  </a:lnTo>
                  <a:lnTo>
                    <a:pt x="119786" y="473367"/>
                  </a:lnTo>
                  <a:lnTo>
                    <a:pt x="174586" y="479666"/>
                  </a:lnTo>
                  <a:lnTo>
                    <a:pt x="229400" y="473367"/>
                  </a:lnTo>
                  <a:lnTo>
                    <a:pt x="273456" y="455968"/>
                  </a:lnTo>
                  <a:lnTo>
                    <a:pt x="307111" y="429717"/>
                  </a:lnTo>
                  <a:lnTo>
                    <a:pt x="330301" y="397433"/>
                  </a:lnTo>
                  <a:lnTo>
                    <a:pt x="344614" y="359638"/>
                  </a:lnTo>
                  <a:lnTo>
                    <a:pt x="349173" y="320294"/>
                  </a:lnTo>
                  <a:lnTo>
                    <a:pt x="349173" y="159372"/>
                  </a:lnTo>
                  <a:close/>
                </a:path>
                <a:path w="452754" h="480059">
                  <a:moveTo>
                    <a:pt x="452386" y="341045"/>
                  </a:moveTo>
                  <a:lnTo>
                    <a:pt x="427964" y="341045"/>
                  </a:lnTo>
                  <a:lnTo>
                    <a:pt x="427964" y="300456"/>
                  </a:lnTo>
                  <a:lnTo>
                    <a:pt x="393446" y="300456"/>
                  </a:lnTo>
                  <a:lnTo>
                    <a:pt x="393446" y="436143"/>
                  </a:lnTo>
                  <a:lnTo>
                    <a:pt x="395757" y="450621"/>
                  </a:lnTo>
                  <a:lnTo>
                    <a:pt x="402945" y="463296"/>
                  </a:lnTo>
                  <a:lnTo>
                    <a:pt x="415404" y="472287"/>
                  </a:lnTo>
                  <a:lnTo>
                    <a:pt x="433539" y="475703"/>
                  </a:lnTo>
                  <a:lnTo>
                    <a:pt x="452386" y="475703"/>
                  </a:lnTo>
                  <a:lnTo>
                    <a:pt x="452386" y="445592"/>
                  </a:lnTo>
                  <a:lnTo>
                    <a:pt x="431685" y="445592"/>
                  </a:lnTo>
                  <a:lnTo>
                    <a:pt x="427964" y="441071"/>
                  </a:lnTo>
                  <a:lnTo>
                    <a:pt x="427964" y="369430"/>
                  </a:lnTo>
                  <a:lnTo>
                    <a:pt x="452386" y="369430"/>
                  </a:lnTo>
                  <a:lnTo>
                    <a:pt x="452386" y="341045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7" name="object 15">
              <a:extLst>
                <a:ext uri="{FF2B5EF4-FFF2-40B4-BE49-F238E27FC236}">
                  <a16:creationId xmlns:a16="http://schemas.microsoft.com/office/drawing/2014/main" id="{FAADA573-39CA-3846-B826-B73F10A24541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135462" y="9857837"/>
              <a:ext cx="114973" cy="189052"/>
            </a:xfrm>
            <a:prstGeom prst="rect">
              <a:avLst/>
            </a:prstGeom>
          </p:spPr>
        </p:pic>
      </p:grpSp>
      <p:grpSp>
        <p:nvGrpSpPr>
          <p:cNvPr id="68" name="object 16">
            <a:extLst>
              <a:ext uri="{FF2B5EF4-FFF2-40B4-BE49-F238E27FC236}">
                <a16:creationId xmlns:a16="http://schemas.microsoft.com/office/drawing/2014/main" id="{FF501FE3-9D86-8C49-A0F9-09297E162052}"/>
              </a:ext>
            </a:extLst>
          </p:cNvPr>
          <p:cNvGrpSpPr/>
          <p:nvPr userDrawn="1"/>
        </p:nvGrpSpPr>
        <p:grpSpPr>
          <a:xfrm>
            <a:off x="9216312" y="9575389"/>
            <a:ext cx="349250" cy="475615"/>
            <a:chOff x="9216312" y="9575389"/>
            <a:chExt cx="349250" cy="475615"/>
          </a:xfrm>
        </p:grpSpPr>
        <p:sp>
          <p:nvSpPr>
            <p:cNvPr id="69" name="object 17">
              <a:extLst>
                <a:ext uri="{FF2B5EF4-FFF2-40B4-BE49-F238E27FC236}">
                  <a16:creationId xmlns:a16="http://schemas.microsoft.com/office/drawing/2014/main" id="{2BA2EA83-5494-9244-86BA-91B912222868}"/>
                </a:ext>
              </a:extLst>
            </p:cNvPr>
            <p:cNvSpPr/>
            <p:nvPr/>
          </p:nvSpPr>
          <p:spPr>
            <a:xfrm>
              <a:off x="9216312" y="9575389"/>
              <a:ext cx="174625" cy="287020"/>
            </a:xfrm>
            <a:custGeom>
              <a:avLst/>
              <a:gdLst/>
              <a:ahLst/>
              <a:cxnLst/>
              <a:rect l="l" t="t" r="r" b="b"/>
              <a:pathLst>
                <a:path w="174625" h="287020">
                  <a:moveTo>
                    <a:pt x="174586" y="0"/>
                  </a:moveTo>
                  <a:lnTo>
                    <a:pt x="119779" y="6296"/>
                  </a:lnTo>
                  <a:lnTo>
                    <a:pt x="75723" y="23691"/>
                  </a:lnTo>
                  <a:lnTo>
                    <a:pt x="42068" y="49939"/>
                  </a:lnTo>
                  <a:lnTo>
                    <a:pt x="18463" y="82798"/>
                  </a:lnTo>
                  <a:lnTo>
                    <a:pt x="4557" y="120023"/>
                  </a:lnTo>
                  <a:lnTo>
                    <a:pt x="0" y="159372"/>
                  </a:lnTo>
                  <a:lnTo>
                    <a:pt x="0" y="286956"/>
                  </a:lnTo>
                  <a:lnTo>
                    <a:pt x="92481" y="286956"/>
                  </a:lnTo>
                  <a:lnTo>
                    <a:pt x="92481" y="161442"/>
                  </a:lnTo>
                  <a:lnTo>
                    <a:pt x="97971" y="128384"/>
                  </a:lnTo>
                  <a:lnTo>
                    <a:pt x="113965" y="103454"/>
                  </a:lnTo>
                  <a:lnTo>
                    <a:pt x="139742" y="87715"/>
                  </a:lnTo>
                  <a:lnTo>
                    <a:pt x="174586" y="82232"/>
                  </a:lnTo>
                  <a:lnTo>
                    <a:pt x="174586" y="0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18">
              <a:extLst>
                <a:ext uri="{FF2B5EF4-FFF2-40B4-BE49-F238E27FC236}">
                  <a16:creationId xmlns:a16="http://schemas.microsoft.com/office/drawing/2014/main" id="{59B0C8B5-71AD-804C-9C42-9450B3EF7CC9}"/>
                </a:ext>
              </a:extLst>
            </p:cNvPr>
            <p:cNvSpPr/>
            <p:nvPr/>
          </p:nvSpPr>
          <p:spPr>
            <a:xfrm>
              <a:off x="9216316" y="9575389"/>
              <a:ext cx="349250" cy="475615"/>
            </a:xfrm>
            <a:custGeom>
              <a:avLst/>
              <a:gdLst/>
              <a:ahLst/>
              <a:cxnLst/>
              <a:rect l="l" t="t" r="r" b="b"/>
              <a:pathLst>
                <a:path w="349250" h="475615">
                  <a:moveTo>
                    <a:pt x="349173" y="0"/>
                  </a:moveTo>
                  <a:lnTo>
                    <a:pt x="201955" y="0"/>
                  </a:lnTo>
                  <a:lnTo>
                    <a:pt x="201955" y="82232"/>
                  </a:lnTo>
                  <a:lnTo>
                    <a:pt x="256705" y="82232"/>
                  </a:lnTo>
                  <a:lnTo>
                    <a:pt x="256705" y="314032"/>
                  </a:lnTo>
                  <a:lnTo>
                    <a:pt x="251212" y="347088"/>
                  </a:lnTo>
                  <a:lnTo>
                    <a:pt x="235215" y="372014"/>
                  </a:lnTo>
                  <a:lnTo>
                    <a:pt x="209433" y="387749"/>
                  </a:lnTo>
                  <a:lnTo>
                    <a:pt x="174586" y="393230"/>
                  </a:lnTo>
                  <a:lnTo>
                    <a:pt x="139740" y="387749"/>
                  </a:lnTo>
                  <a:lnTo>
                    <a:pt x="113958" y="372014"/>
                  </a:lnTo>
                  <a:lnTo>
                    <a:pt x="97961" y="347088"/>
                  </a:lnTo>
                  <a:lnTo>
                    <a:pt x="92468" y="314032"/>
                  </a:lnTo>
                  <a:lnTo>
                    <a:pt x="92468" y="314324"/>
                  </a:lnTo>
                  <a:lnTo>
                    <a:pt x="0" y="314324"/>
                  </a:lnTo>
                  <a:lnTo>
                    <a:pt x="0" y="316090"/>
                  </a:lnTo>
                  <a:lnTo>
                    <a:pt x="4557" y="355438"/>
                  </a:lnTo>
                  <a:lnTo>
                    <a:pt x="18463" y="392664"/>
                  </a:lnTo>
                  <a:lnTo>
                    <a:pt x="42068" y="425523"/>
                  </a:lnTo>
                  <a:lnTo>
                    <a:pt x="75723" y="451771"/>
                  </a:lnTo>
                  <a:lnTo>
                    <a:pt x="119779" y="469165"/>
                  </a:lnTo>
                  <a:lnTo>
                    <a:pt x="174586" y="475462"/>
                  </a:lnTo>
                  <a:lnTo>
                    <a:pt x="229393" y="469165"/>
                  </a:lnTo>
                  <a:lnTo>
                    <a:pt x="273449" y="451771"/>
                  </a:lnTo>
                  <a:lnTo>
                    <a:pt x="307105" y="425523"/>
                  </a:lnTo>
                  <a:lnTo>
                    <a:pt x="330710" y="392664"/>
                  </a:lnTo>
                  <a:lnTo>
                    <a:pt x="344616" y="355438"/>
                  </a:lnTo>
                  <a:lnTo>
                    <a:pt x="349173" y="316090"/>
                  </a:lnTo>
                  <a:lnTo>
                    <a:pt x="34917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1" name="object 19">
            <a:extLst>
              <a:ext uri="{FF2B5EF4-FFF2-40B4-BE49-F238E27FC236}">
                <a16:creationId xmlns:a16="http://schemas.microsoft.com/office/drawing/2014/main" id="{6DB8DBDC-5779-E643-9D72-71DC9329DCDC}"/>
              </a:ext>
            </a:extLst>
          </p:cNvPr>
          <p:cNvGrpSpPr/>
          <p:nvPr userDrawn="1"/>
        </p:nvGrpSpPr>
        <p:grpSpPr>
          <a:xfrm>
            <a:off x="8080068" y="10128222"/>
            <a:ext cx="405765" cy="92710"/>
            <a:chOff x="8080068" y="10128222"/>
            <a:chExt cx="405765" cy="92710"/>
          </a:xfrm>
        </p:grpSpPr>
        <p:pic>
          <p:nvPicPr>
            <p:cNvPr id="72" name="object 20">
              <a:extLst>
                <a:ext uri="{FF2B5EF4-FFF2-40B4-BE49-F238E27FC236}">
                  <a16:creationId xmlns:a16="http://schemas.microsoft.com/office/drawing/2014/main" id="{A5E7D405-3C25-D046-9806-F7F81617E797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080068" y="10128993"/>
              <a:ext cx="82423" cy="90982"/>
            </a:xfrm>
            <a:prstGeom prst="rect">
              <a:avLst/>
            </a:prstGeom>
          </p:spPr>
        </p:pic>
        <p:sp>
          <p:nvSpPr>
            <p:cNvPr id="73" name="object 21">
              <a:extLst>
                <a:ext uri="{FF2B5EF4-FFF2-40B4-BE49-F238E27FC236}">
                  <a16:creationId xmlns:a16="http://schemas.microsoft.com/office/drawing/2014/main" id="{40564345-1D8B-C146-86BB-AD56B5A63ED8}"/>
                </a:ext>
              </a:extLst>
            </p:cNvPr>
            <p:cNvSpPr/>
            <p:nvPr/>
          </p:nvSpPr>
          <p:spPr>
            <a:xfrm>
              <a:off x="8196364" y="10128998"/>
              <a:ext cx="191135" cy="92075"/>
            </a:xfrm>
            <a:custGeom>
              <a:avLst/>
              <a:gdLst/>
              <a:ahLst/>
              <a:cxnLst/>
              <a:rect l="l" t="t" r="r" b="b"/>
              <a:pathLst>
                <a:path w="191134" h="92075">
                  <a:moveTo>
                    <a:pt x="59931" y="0"/>
                  </a:moveTo>
                  <a:lnTo>
                    <a:pt x="0" y="0"/>
                  </a:lnTo>
                  <a:lnTo>
                    <a:pt x="0" y="90982"/>
                  </a:lnTo>
                  <a:lnTo>
                    <a:pt x="59931" y="90982"/>
                  </a:lnTo>
                  <a:lnTo>
                    <a:pt x="59931" y="75133"/>
                  </a:lnTo>
                  <a:lnTo>
                    <a:pt x="17767" y="75133"/>
                  </a:lnTo>
                  <a:lnTo>
                    <a:pt x="17767" y="53035"/>
                  </a:lnTo>
                  <a:lnTo>
                    <a:pt x="53670" y="53035"/>
                  </a:lnTo>
                  <a:lnTo>
                    <a:pt x="53670" y="37185"/>
                  </a:lnTo>
                  <a:lnTo>
                    <a:pt x="17767" y="37185"/>
                  </a:lnTo>
                  <a:lnTo>
                    <a:pt x="17767" y="15849"/>
                  </a:lnTo>
                  <a:lnTo>
                    <a:pt x="59931" y="15849"/>
                  </a:lnTo>
                  <a:lnTo>
                    <a:pt x="59931" y="0"/>
                  </a:lnTo>
                  <a:close/>
                </a:path>
                <a:path w="191134" h="92075">
                  <a:moveTo>
                    <a:pt x="111721" y="0"/>
                  </a:moveTo>
                  <a:lnTo>
                    <a:pt x="93954" y="0"/>
                  </a:lnTo>
                  <a:lnTo>
                    <a:pt x="93954" y="90982"/>
                  </a:lnTo>
                  <a:lnTo>
                    <a:pt x="111721" y="90982"/>
                  </a:lnTo>
                  <a:lnTo>
                    <a:pt x="111721" y="0"/>
                  </a:lnTo>
                  <a:close/>
                </a:path>
                <a:path w="191134" h="92075">
                  <a:moveTo>
                    <a:pt x="190969" y="0"/>
                  </a:moveTo>
                  <a:lnTo>
                    <a:pt x="173202" y="0"/>
                  </a:lnTo>
                  <a:lnTo>
                    <a:pt x="173202" y="70802"/>
                  </a:lnTo>
                  <a:lnTo>
                    <a:pt x="167576" y="75907"/>
                  </a:lnTo>
                  <a:lnTo>
                    <a:pt x="153009" y="75907"/>
                  </a:lnTo>
                  <a:lnTo>
                    <a:pt x="150202" y="73736"/>
                  </a:lnTo>
                  <a:lnTo>
                    <a:pt x="147256" y="70802"/>
                  </a:lnTo>
                  <a:lnTo>
                    <a:pt x="135509" y="82435"/>
                  </a:lnTo>
                  <a:lnTo>
                    <a:pt x="142278" y="89204"/>
                  </a:lnTo>
                  <a:lnTo>
                    <a:pt x="149047" y="91757"/>
                  </a:lnTo>
                  <a:lnTo>
                    <a:pt x="158889" y="91757"/>
                  </a:lnTo>
                  <a:lnTo>
                    <a:pt x="171018" y="89776"/>
                  </a:lnTo>
                  <a:lnTo>
                    <a:pt x="181254" y="83947"/>
                  </a:lnTo>
                  <a:lnTo>
                    <a:pt x="188328" y="74345"/>
                  </a:lnTo>
                  <a:lnTo>
                    <a:pt x="190969" y="61087"/>
                  </a:lnTo>
                  <a:lnTo>
                    <a:pt x="19096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4" name="object 22">
              <a:extLst>
                <a:ext uri="{FF2B5EF4-FFF2-40B4-BE49-F238E27FC236}">
                  <a16:creationId xmlns:a16="http://schemas.microsoft.com/office/drawing/2014/main" id="{0179F01E-2F24-DA4A-9BEB-EA9ADDF662BF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418406" y="10128222"/>
              <a:ext cx="67221" cy="92519"/>
            </a:xfrm>
            <a:prstGeom prst="rect">
              <a:avLst/>
            </a:prstGeom>
          </p:spPr>
        </p:pic>
      </p:grpSp>
      <p:grpSp>
        <p:nvGrpSpPr>
          <p:cNvPr id="75" name="object 23">
            <a:extLst>
              <a:ext uri="{FF2B5EF4-FFF2-40B4-BE49-F238E27FC236}">
                <a16:creationId xmlns:a16="http://schemas.microsoft.com/office/drawing/2014/main" id="{1F4AEE40-CD64-D049-A2E0-A543E7D7C3F3}"/>
              </a:ext>
            </a:extLst>
          </p:cNvPr>
          <p:cNvGrpSpPr/>
          <p:nvPr userDrawn="1"/>
        </p:nvGrpSpPr>
        <p:grpSpPr>
          <a:xfrm>
            <a:off x="8565281" y="10128225"/>
            <a:ext cx="836930" cy="92710"/>
            <a:chOff x="8565281" y="10128225"/>
            <a:chExt cx="836930" cy="92710"/>
          </a:xfrm>
        </p:grpSpPr>
        <p:pic>
          <p:nvPicPr>
            <p:cNvPr id="76" name="object 24">
              <a:extLst>
                <a:ext uri="{FF2B5EF4-FFF2-40B4-BE49-F238E27FC236}">
                  <a16:creationId xmlns:a16="http://schemas.microsoft.com/office/drawing/2014/main" id="{C968895C-2436-9E47-B1BF-A305EACB0146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565281" y="10128987"/>
              <a:ext cx="66954" cy="91757"/>
            </a:xfrm>
            <a:prstGeom prst="rect">
              <a:avLst/>
            </a:prstGeom>
          </p:spPr>
        </p:pic>
        <p:pic>
          <p:nvPicPr>
            <p:cNvPr id="77" name="object 25">
              <a:extLst>
                <a:ext uri="{FF2B5EF4-FFF2-40B4-BE49-F238E27FC236}">
                  <a16:creationId xmlns:a16="http://schemas.microsoft.com/office/drawing/2014/main" id="{C204447C-2EE4-3141-BF2B-3583633D7F0C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666129" y="10128994"/>
              <a:ext cx="69646" cy="90982"/>
            </a:xfrm>
            <a:prstGeom prst="rect">
              <a:avLst/>
            </a:prstGeom>
          </p:spPr>
        </p:pic>
        <p:sp>
          <p:nvSpPr>
            <p:cNvPr id="78" name="object 26">
              <a:extLst>
                <a:ext uri="{FF2B5EF4-FFF2-40B4-BE49-F238E27FC236}">
                  <a16:creationId xmlns:a16="http://schemas.microsoft.com/office/drawing/2014/main" id="{316B4CE0-F3F2-F344-A198-5BB80A89DAAB}"/>
                </a:ext>
              </a:extLst>
            </p:cNvPr>
            <p:cNvSpPr/>
            <p:nvPr/>
          </p:nvSpPr>
          <p:spPr>
            <a:xfrm>
              <a:off x="8769654" y="10128999"/>
              <a:ext cx="17780" cy="91440"/>
            </a:xfrm>
            <a:custGeom>
              <a:avLst/>
              <a:gdLst/>
              <a:ahLst/>
              <a:cxnLst/>
              <a:rect l="l" t="t" r="r" b="b"/>
              <a:pathLst>
                <a:path w="17779" h="91440">
                  <a:moveTo>
                    <a:pt x="17767" y="0"/>
                  </a:moveTo>
                  <a:lnTo>
                    <a:pt x="0" y="0"/>
                  </a:lnTo>
                  <a:lnTo>
                    <a:pt x="0" y="90982"/>
                  </a:lnTo>
                  <a:lnTo>
                    <a:pt x="17767" y="90982"/>
                  </a:lnTo>
                  <a:lnTo>
                    <a:pt x="1776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9" name="object 27">
              <a:extLst>
                <a:ext uri="{FF2B5EF4-FFF2-40B4-BE49-F238E27FC236}">
                  <a16:creationId xmlns:a16="http://schemas.microsoft.com/office/drawing/2014/main" id="{43DB563A-5DF9-934F-ADDA-EC6B6295113D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814536" y="10128994"/>
              <a:ext cx="73482" cy="90982"/>
            </a:xfrm>
            <a:prstGeom prst="rect">
              <a:avLst/>
            </a:prstGeom>
          </p:spPr>
        </p:pic>
        <p:sp>
          <p:nvSpPr>
            <p:cNvPr id="80" name="object 28">
              <a:extLst>
                <a:ext uri="{FF2B5EF4-FFF2-40B4-BE49-F238E27FC236}">
                  <a16:creationId xmlns:a16="http://schemas.microsoft.com/office/drawing/2014/main" id="{4F803FA8-B808-704A-BEA0-FD951A30F344}"/>
                </a:ext>
              </a:extLst>
            </p:cNvPr>
            <p:cNvSpPr/>
            <p:nvPr/>
          </p:nvSpPr>
          <p:spPr>
            <a:xfrm>
              <a:off x="8915124" y="10128994"/>
              <a:ext cx="60325" cy="91440"/>
            </a:xfrm>
            <a:custGeom>
              <a:avLst/>
              <a:gdLst/>
              <a:ahLst/>
              <a:cxnLst/>
              <a:rect l="l" t="t" r="r" b="b"/>
              <a:pathLst>
                <a:path w="60325" h="91440">
                  <a:moveTo>
                    <a:pt x="59931" y="0"/>
                  </a:moveTo>
                  <a:lnTo>
                    <a:pt x="0" y="0"/>
                  </a:lnTo>
                  <a:lnTo>
                    <a:pt x="0" y="90982"/>
                  </a:lnTo>
                  <a:lnTo>
                    <a:pt x="59931" y="90982"/>
                  </a:lnTo>
                  <a:lnTo>
                    <a:pt x="59931" y="75133"/>
                  </a:lnTo>
                  <a:lnTo>
                    <a:pt x="17767" y="75133"/>
                  </a:lnTo>
                  <a:lnTo>
                    <a:pt x="17767" y="53035"/>
                  </a:lnTo>
                  <a:lnTo>
                    <a:pt x="53670" y="53035"/>
                  </a:lnTo>
                  <a:lnTo>
                    <a:pt x="53670" y="37185"/>
                  </a:lnTo>
                  <a:lnTo>
                    <a:pt x="17767" y="37185"/>
                  </a:lnTo>
                  <a:lnTo>
                    <a:pt x="17767" y="15849"/>
                  </a:lnTo>
                  <a:lnTo>
                    <a:pt x="59931" y="15849"/>
                  </a:lnTo>
                  <a:lnTo>
                    <a:pt x="5993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1" name="object 29">
              <a:extLst>
                <a:ext uri="{FF2B5EF4-FFF2-40B4-BE49-F238E27FC236}">
                  <a16:creationId xmlns:a16="http://schemas.microsoft.com/office/drawing/2014/main" id="{A3E091E2-19B5-E343-9DE2-AD7FF5BD87F3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008939" y="10128994"/>
              <a:ext cx="68884" cy="90982"/>
            </a:xfrm>
            <a:prstGeom prst="rect">
              <a:avLst/>
            </a:prstGeom>
          </p:spPr>
        </p:pic>
        <p:pic>
          <p:nvPicPr>
            <p:cNvPr id="82" name="object 30">
              <a:extLst>
                <a:ext uri="{FF2B5EF4-FFF2-40B4-BE49-F238E27FC236}">
                  <a16:creationId xmlns:a16="http://schemas.microsoft.com/office/drawing/2014/main" id="{DD89B0DB-ABA0-674D-9E58-7792E8020F62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101365" y="10128225"/>
              <a:ext cx="66954" cy="92519"/>
            </a:xfrm>
            <a:prstGeom prst="rect">
              <a:avLst/>
            </a:prstGeom>
          </p:spPr>
        </p:pic>
        <p:sp>
          <p:nvSpPr>
            <p:cNvPr id="83" name="object 31">
              <a:extLst>
                <a:ext uri="{FF2B5EF4-FFF2-40B4-BE49-F238E27FC236}">
                  <a16:creationId xmlns:a16="http://schemas.microsoft.com/office/drawing/2014/main" id="{497D1C34-B1C7-F540-A054-3644DD144B82}"/>
                </a:ext>
              </a:extLst>
            </p:cNvPr>
            <p:cNvSpPr/>
            <p:nvPr/>
          </p:nvSpPr>
          <p:spPr>
            <a:xfrm>
              <a:off x="9202267" y="10128999"/>
              <a:ext cx="17780" cy="91440"/>
            </a:xfrm>
            <a:custGeom>
              <a:avLst/>
              <a:gdLst/>
              <a:ahLst/>
              <a:cxnLst/>
              <a:rect l="l" t="t" r="r" b="b"/>
              <a:pathLst>
                <a:path w="17779" h="91440">
                  <a:moveTo>
                    <a:pt x="17767" y="0"/>
                  </a:moveTo>
                  <a:lnTo>
                    <a:pt x="0" y="0"/>
                  </a:lnTo>
                  <a:lnTo>
                    <a:pt x="0" y="90982"/>
                  </a:lnTo>
                  <a:lnTo>
                    <a:pt x="17767" y="90982"/>
                  </a:lnTo>
                  <a:lnTo>
                    <a:pt x="1776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4" name="object 32">
              <a:extLst>
                <a:ext uri="{FF2B5EF4-FFF2-40B4-BE49-F238E27FC236}">
                  <a16:creationId xmlns:a16="http://schemas.microsoft.com/office/drawing/2014/main" id="{06A7E342-ABAB-034C-BFF1-9137800E3E64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9247150" y="10128987"/>
              <a:ext cx="154578" cy="90989"/>
            </a:xfrm>
            <a:prstGeom prst="rect">
              <a:avLst/>
            </a:prstGeom>
          </p:spPr>
        </p:pic>
      </p:grpSp>
      <p:sp>
        <p:nvSpPr>
          <p:cNvPr id="85" name="object 33">
            <a:extLst>
              <a:ext uri="{FF2B5EF4-FFF2-40B4-BE49-F238E27FC236}">
                <a16:creationId xmlns:a16="http://schemas.microsoft.com/office/drawing/2014/main" id="{B36ED095-43E4-1A42-BEB9-2B657AD6D114}"/>
              </a:ext>
            </a:extLst>
          </p:cNvPr>
          <p:cNvSpPr/>
          <p:nvPr userDrawn="1"/>
        </p:nvSpPr>
        <p:spPr>
          <a:xfrm>
            <a:off x="9481337" y="10128224"/>
            <a:ext cx="285750" cy="92710"/>
          </a:xfrm>
          <a:custGeom>
            <a:avLst/>
            <a:gdLst/>
            <a:ahLst/>
            <a:cxnLst/>
            <a:rect l="l" t="t" r="r" b="b"/>
            <a:pathLst>
              <a:path w="285750" h="92709">
                <a:moveTo>
                  <a:pt x="35140" y="774"/>
                </a:moveTo>
                <a:lnTo>
                  <a:pt x="18529" y="774"/>
                </a:lnTo>
                <a:lnTo>
                  <a:pt x="0" y="16878"/>
                </a:lnTo>
                <a:lnTo>
                  <a:pt x="0" y="34772"/>
                </a:lnTo>
                <a:lnTo>
                  <a:pt x="18529" y="18656"/>
                </a:lnTo>
                <a:lnTo>
                  <a:pt x="18529" y="91757"/>
                </a:lnTo>
                <a:lnTo>
                  <a:pt x="35140" y="91757"/>
                </a:lnTo>
                <a:lnTo>
                  <a:pt x="35140" y="774"/>
                </a:lnTo>
                <a:close/>
              </a:path>
              <a:path w="285750" h="92709">
                <a:moveTo>
                  <a:pt x="125818" y="28117"/>
                </a:moveTo>
                <a:lnTo>
                  <a:pt x="123659" y="16129"/>
                </a:lnTo>
                <a:lnTo>
                  <a:pt x="122872" y="14960"/>
                </a:lnTo>
                <a:lnTo>
                  <a:pt x="117678" y="7302"/>
                </a:lnTo>
                <a:lnTo>
                  <a:pt x="109207" y="2197"/>
                </a:lnTo>
                <a:lnTo>
                  <a:pt x="109207" y="19812"/>
                </a:lnTo>
                <a:lnTo>
                  <a:pt x="109207" y="36677"/>
                </a:lnTo>
                <a:lnTo>
                  <a:pt x="104216" y="41541"/>
                </a:lnTo>
                <a:lnTo>
                  <a:pt x="90424" y="41541"/>
                </a:lnTo>
                <a:lnTo>
                  <a:pt x="85699" y="36296"/>
                </a:lnTo>
                <a:lnTo>
                  <a:pt x="85699" y="19812"/>
                </a:lnTo>
                <a:lnTo>
                  <a:pt x="90678" y="14960"/>
                </a:lnTo>
                <a:lnTo>
                  <a:pt x="104216" y="14960"/>
                </a:lnTo>
                <a:lnTo>
                  <a:pt x="109207" y="19812"/>
                </a:lnTo>
                <a:lnTo>
                  <a:pt x="109207" y="2197"/>
                </a:lnTo>
                <a:lnTo>
                  <a:pt x="108673" y="1866"/>
                </a:lnTo>
                <a:lnTo>
                  <a:pt x="97447" y="0"/>
                </a:lnTo>
                <a:lnTo>
                  <a:pt x="86220" y="1917"/>
                </a:lnTo>
                <a:lnTo>
                  <a:pt x="77228" y="7480"/>
                </a:lnTo>
                <a:lnTo>
                  <a:pt x="71247" y="16395"/>
                </a:lnTo>
                <a:lnTo>
                  <a:pt x="69075" y="28384"/>
                </a:lnTo>
                <a:lnTo>
                  <a:pt x="71107" y="39712"/>
                </a:lnTo>
                <a:lnTo>
                  <a:pt x="76492" y="48183"/>
                </a:lnTo>
                <a:lnTo>
                  <a:pt x="84175" y="53505"/>
                </a:lnTo>
                <a:lnTo>
                  <a:pt x="93103" y="55346"/>
                </a:lnTo>
                <a:lnTo>
                  <a:pt x="95275" y="55346"/>
                </a:lnTo>
                <a:lnTo>
                  <a:pt x="97701" y="55079"/>
                </a:lnTo>
                <a:lnTo>
                  <a:pt x="99872" y="54190"/>
                </a:lnTo>
                <a:lnTo>
                  <a:pt x="80962" y="91757"/>
                </a:lnTo>
                <a:lnTo>
                  <a:pt x="98983" y="91757"/>
                </a:lnTo>
                <a:lnTo>
                  <a:pt x="117398" y="54190"/>
                </a:lnTo>
                <a:lnTo>
                  <a:pt x="125222" y="34251"/>
                </a:lnTo>
                <a:lnTo>
                  <a:pt x="125818" y="28117"/>
                </a:lnTo>
                <a:close/>
              </a:path>
              <a:path w="285750" h="92709">
                <a:moveTo>
                  <a:pt x="204863" y="26454"/>
                </a:moveTo>
                <a:lnTo>
                  <a:pt x="202819" y="15417"/>
                </a:lnTo>
                <a:lnTo>
                  <a:pt x="197104" y="7099"/>
                </a:lnTo>
                <a:lnTo>
                  <a:pt x="188366" y="1828"/>
                </a:lnTo>
                <a:lnTo>
                  <a:pt x="177253" y="0"/>
                </a:lnTo>
                <a:lnTo>
                  <a:pt x="166344" y="1816"/>
                </a:lnTo>
                <a:lnTo>
                  <a:pt x="157556" y="7061"/>
                </a:lnTo>
                <a:lnTo>
                  <a:pt x="151676" y="15430"/>
                </a:lnTo>
                <a:lnTo>
                  <a:pt x="149529" y="26581"/>
                </a:lnTo>
                <a:lnTo>
                  <a:pt x="166141" y="26581"/>
                </a:lnTo>
                <a:lnTo>
                  <a:pt x="166141" y="17780"/>
                </a:lnTo>
                <a:lnTo>
                  <a:pt x="171767" y="14960"/>
                </a:lnTo>
                <a:lnTo>
                  <a:pt x="184289" y="14960"/>
                </a:lnTo>
                <a:lnTo>
                  <a:pt x="188252" y="19558"/>
                </a:lnTo>
                <a:lnTo>
                  <a:pt x="188252" y="30556"/>
                </a:lnTo>
                <a:lnTo>
                  <a:pt x="186842" y="33350"/>
                </a:lnTo>
                <a:lnTo>
                  <a:pt x="149529" y="76796"/>
                </a:lnTo>
                <a:lnTo>
                  <a:pt x="149529" y="91757"/>
                </a:lnTo>
                <a:lnTo>
                  <a:pt x="204863" y="91757"/>
                </a:lnTo>
                <a:lnTo>
                  <a:pt x="204863" y="76796"/>
                </a:lnTo>
                <a:lnTo>
                  <a:pt x="169722" y="76796"/>
                </a:lnTo>
                <a:lnTo>
                  <a:pt x="201409" y="40005"/>
                </a:lnTo>
                <a:lnTo>
                  <a:pt x="204863" y="35280"/>
                </a:lnTo>
                <a:lnTo>
                  <a:pt x="204863" y="26454"/>
                </a:lnTo>
                <a:close/>
              </a:path>
              <a:path w="285750" h="92709">
                <a:moveTo>
                  <a:pt x="285356" y="64160"/>
                </a:moveTo>
                <a:lnTo>
                  <a:pt x="268744" y="38709"/>
                </a:lnTo>
                <a:lnTo>
                  <a:pt x="268744" y="56235"/>
                </a:lnTo>
                <a:lnTo>
                  <a:pt x="268744" y="72720"/>
                </a:lnTo>
                <a:lnTo>
                  <a:pt x="263766" y="77571"/>
                </a:lnTo>
                <a:lnTo>
                  <a:pt x="250228" y="77571"/>
                </a:lnTo>
                <a:lnTo>
                  <a:pt x="245237" y="72720"/>
                </a:lnTo>
                <a:lnTo>
                  <a:pt x="245237" y="55854"/>
                </a:lnTo>
                <a:lnTo>
                  <a:pt x="250228" y="50990"/>
                </a:lnTo>
                <a:lnTo>
                  <a:pt x="264020" y="50990"/>
                </a:lnTo>
                <a:lnTo>
                  <a:pt x="268744" y="56235"/>
                </a:lnTo>
                <a:lnTo>
                  <a:pt x="268744" y="38709"/>
                </a:lnTo>
                <a:lnTo>
                  <a:pt x="267004" y="38341"/>
                </a:lnTo>
                <a:lnTo>
                  <a:pt x="261467" y="37198"/>
                </a:lnTo>
                <a:lnTo>
                  <a:pt x="259295" y="37198"/>
                </a:lnTo>
                <a:lnTo>
                  <a:pt x="256870" y="37452"/>
                </a:lnTo>
                <a:lnTo>
                  <a:pt x="254698" y="38341"/>
                </a:lnTo>
                <a:lnTo>
                  <a:pt x="273608" y="774"/>
                </a:lnTo>
                <a:lnTo>
                  <a:pt x="255460" y="774"/>
                </a:lnTo>
                <a:lnTo>
                  <a:pt x="236296" y="40144"/>
                </a:lnTo>
                <a:lnTo>
                  <a:pt x="233375" y="46266"/>
                </a:lnTo>
                <a:lnTo>
                  <a:pt x="230924" y="52273"/>
                </a:lnTo>
                <a:lnTo>
                  <a:pt x="229247" y="58280"/>
                </a:lnTo>
                <a:lnTo>
                  <a:pt x="228625" y="64414"/>
                </a:lnTo>
                <a:lnTo>
                  <a:pt x="230797" y="76415"/>
                </a:lnTo>
                <a:lnTo>
                  <a:pt x="236778" y="85229"/>
                </a:lnTo>
                <a:lnTo>
                  <a:pt x="245770" y="90678"/>
                </a:lnTo>
                <a:lnTo>
                  <a:pt x="256997" y="92532"/>
                </a:lnTo>
                <a:lnTo>
                  <a:pt x="268224" y="90614"/>
                </a:lnTo>
                <a:lnTo>
                  <a:pt x="277215" y="85051"/>
                </a:lnTo>
                <a:lnTo>
                  <a:pt x="282232" y="77571"/>
                </a:lnTo>
                <a:lnTo>
                  <a:pt x="283184" y="76136"/>
                </a:lnTo>
                <a:lnTo>
                  <a:pt x="285356" y="6416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34">
            <a:extLst>
              <a:ext uri="{FF2B5EF4-FFF2-40B4-BE49-F238E27FC236}">
                <a16:creationId xmlns:a16="http://schemas.microsoft.com/office/drawing/2014/main" id="{3D6A414B-899C-A84B-AFDA-B7264A0535B9}"/>
              </a:ext>
            </a:extLst>
          </p:cNvPr>
          <p:cNvSpPr/>
          <p:nvPr userDrawn="1"/>
        </p:nvSpPr>
        <p:spPr>
          <a:xfrm>
            <a:off x="10114598" y="10128224"/>
            <a:ext cx="135890" cy="92710"/>
          </a:xfrm>
          <a:custGeom>
            <a:avLst/>
            <a:gdLst/>
            <a:ahLst/>
            <a:cxnLst/>
            <a:rect l="l" t="t" r="r" b="b"/>
            <a:pathLst>
              <a:path w="135890" h="92709">
                <a:moveTo>
                  <a:pt x="55333" y="26454"/>
                </a:moveTo>
                <a:lnTo>
                  <a:pt x="53276" y="15417"/>
                </a:lnTo>
                <a:lnTo>
                  <a:pt x="47561" y="7099"/>
                </a:lnTo>
                <a:lnTo>
                  <a:pt x="38823" y="1828"/>
                </a:lnTo>
                <a:lnTo>
                  <a:pt x="27724" y="0"/>
                </a:lnTo>
                <a:lnTo>
                  <a:pt x="16814" y="1816"/>
                </a:lnTo>
                <a:lnTo>
                  <a:pt x="8013" y="7061"/>
                </a:lnTo>
                <a:lnTo>
                  <a:pt x="2133" y="15430"/>
                </a:lnTo>
                <a:lnTo>
                  <a:pt x="0" y="26581"/>
                </a:lnTo>
                <a:lnTo>
                  <a:pt x="16611" y="26581"/>
                </a:lnTo>
                <a:lnTo>
                  <a:pt x="16611" y="17780"/>
                </a:lnTo>
                <a:lnTo>
                  <a:pt x="22237" y="14960"/>
                </a:lnTo>
                <a:lnTo>
                  <a:pt x="34759" y="14960"/>
                </a:lnTo>
                <a:lnTo>
                  <a:pt x="38722" y="19558"/>
                </a:lnTo>
                <a:lnTo>
                  <a:pt x="38722" y="30556"/>
                </a:lnTo>
                <a:lnTo>
                  <a:pt x="37312" y="33350"/>
                </a:lnTo>
                <a:lnTo>
                  <a:pt x="0" y="76796"/>
                </a:lnTo>
                <a:lnTo>
                  <a:pt x="0" y="91757"/>
                </a:lnTo>
                <a:lnTo>
                  <a:pt x="55333" y="91757"/>
                </a:lnTo>
                <a:lnTo>
                  <a:pt x="55333" y="76796"/>
                </a:lnTo>
                <a:lnTo>
                  <a:pt x="20193" y="76796"/>
                </a:lnTo>
                <a:lnTo>
                  <a:pt x="51879" y="40005"/>
                </a:lnTo>
                <a:lnTo>
                  <a:pt x="55333" y="35280"/>
                </a:lnTo>
                <a:lnTo>
                  <a:pt x="55333" y="26454"/>
                </a:lnTo>
                <a:close/>
              </a:path>
              <a:path w="135890" h="92709">
                <a:moveTo>
                  <a:pt x="135826" y="64160"/>
                </a:moveTo>
                <a:lnTo>
                  <a:pt x="119214" y="38709"/>
                </a:lnTo>
                <a:lnTo>
                  <a:pt x="119214" y="56235"/>
                </a:lnTo>
                <a:lnTo>
                  <a:pt x="119214" y="72720"/>
                </a:lnTo>
                <a:lnTo>
                  <a:pt x="114236" y="77571"/>
                </a:lnTo>
                <a:lnTo>
                  <a:pt x="100698" y="77571"/>
                </a:lnTo>
                <a:lnTo>
                  <a:pt x="95707" y="72720"/>
                </a:lnTo>
                <a:lnTo>
                  <a:pt x="95707" y="55854"/>
                </a:lnTo>
                <a:lnTo>
                  <a:pt x="100698" y="50990"/>
                </a:lnTo>
                <a:lnTo>
                  <a:pt x="114490" y="50990"/>
                </a:lnTo>
                <a:lnTo>
                  <a:pt x="119214" y="56235"/>
                </a:lnTo>
                <a:lnTo>
                  <a:pt x="119214" y="38709"/>
                </a:lnTo>
                <a:lnTo>
                  <a:pt x="117475" y="38341"/>
                </a:lnTo>
                <a:lnTo>
                  <a:pt x="111937" y="37198"/>
                </a:lnTo>
                <a:lnTo>
                  <a:pt x="109766" y="37198"/>
                </a:lnTo>
                <a:lnTo>
                  <a:pt x="107340" y="37452"/>
                </a:lnTo>
                <a:lnTo>
                  <a:pt x="105156" y="38341"/>
                </a:lnTo>
                <a:lnTo>
                  <a:pt x="124079" y="774"/>
                </a:lnTo>
                <a:lnTo>
                  <a:pt x="105930" y="774"/>
                </a:lnTo>
                <a:lnTo>
                  <a:pt x="86766" y="40144"/>
                </a:lnTo>
                <a:lnTo>
                  <a:pt x="83832" y="46266"/>
                </a:lnTo>
                <a:lnTo>
                  <a:pt x="81394" y="52273"/>
                </a:lnTo>
                <a:lnTo>
                  <a:pt x="79717" y="58280"/>
                </a:lnTo>
                <a:lnTo>
                  <a:pt x="79095" y="64414"/>
                </a:lnTo>
                <a:lnTo>
                  <a:pt x="81254" y="76415"/>
                </a:lnTo>
                <a:lnTo>
                  <a:pt x="87236" y="85229"/>
                </a:lnTo>
                <a:lnTo>
                  <a:pt x="96240" y="90678"/>
                </a:lnTo>
                <a:lnTo>
                  <a:pt x="107467" y="92532"/>
                </a:lnTo>
                <a:lnTo>
                  <a:pt x="118681" y="90614"/>
                </a:lnTo>
                <a:lnTo>
                  <a:pt x="127673" y="85051"/>
                </a:lnTo>
                <a:lnTo>
                  <a:pt x="132689" y="77571"/>
                </a:lnTo>
                <a:lnTo>
                  <a:pt x="133654" y="76136"/>
                </a:lnTo>
                <a:lnTo>
                  <a:pt x="135826" y="6416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35">
            <a:extLst>
              <a:ext uri="{FF2B5EF4-FFF2-40B4-BE49-F238E27FC236}">
                <a16:creationId xmlns:a16="http://schemas.microsoft.com/office/drawing/2014/main" id="{51EEB139-807F-9048-922B-D080EDD6FA8D}"/>
              </a:ext>
            </a:extLst>
          </p:cNvPr>
          <p:cNvSpPr/>
          <p:nvPr userDrawn="1"/>
        </p:nvSpPr>
        <p:spPr>
          <a:xfrm>
            <a:off x="9806788" y="10128224"/>
            <a:ext cx="280670" cy="92710"/>
          </a:xfrm>
          <a:custGeom>
            <a:avLst/>
            <a:gdLst/>
            <a:ahLst/>
            <a:cxnLst/>
            <a:rect l="l" t="t" r="r" b="b"/>
            <a:pathLst>
              <a:path w="280670" h="92709">
                <a:moveTo>
                  <a:pt x="103517" y="91757"/>
                </a:moveTo>
                <a:lnTo>
                  <a:pt x="71907" y="60147"/>
                </a:lnTo>
                <a:lnTo>
                  <a:pt x="56375" y="60147"/>
                </a:lnTo>
                <a:lnTo>
                  <a:pt x="76365" y="80137"/>
                </a:lnTo>
                <a:lnTo>
                  <a:pt x="0" y="80137"/>
                </a:lnTo>
                <a:lnTo>
                  <a:pt x="0" y="91757"/>
                </a:lnTo>
                <a:lnTo>
                  <a:pt x="103517" y="91757"/>
                </a:lnTo>
                <a:close/>
              </a:path>
              <a:path w="280670" h="92709">
                <a:moveTo>
                  <a:pt x="197739" y="26454"/>
                </a:moveTo>
                <a:lnTo>
                  <a:pt x="195694" y="15417"/>
                </a:lnTo>
                <a:lnTo>
                  <a:pt x="189979" y="7099"/>
                </a:lnTo>
                <a:lnTo>
                  <a:pt x="181241" y="1828"/>
                </a:lnTo>
                <a:lnTo>
                  <a:pt x="170129" y="0"/>
                </a:lnTo>
                <a:lnTo>
                  <a:pt x="159219" y="1816"/>
                </a:lnTo>
                <a:lnTo>
                  <a:pt x="150418" y="7061"/>
                </a:lnTo>
                <a:lnTo>
                  <a:pt x="144551" y="15430"/>
                </a:lnTo>
                <a:lnTo>
                  <a:pt x="142405" y="26581"/>
                </a:lnTo>
                <a:lnTo>
                  <a:pt x="159016" y="26581"/>
                </a:lnTo>
                <a:lnTo>
                  <a:pt x="159016" y="17780"/>
                </a:lnTo>
                <a:lnTo>
                  <a:pt x="164642" y="14960"/>
                </a:lnTo>
                <a:lnTo>
                  <a:pt x="177165" y="14960"/>
                </a:lnTo>
                <a:lnTo>
                  <a:pt x="181127" y="19558"/>
                </a:lnTo>
                <a:lnTo>
                  <a:pt x="181127" y="30556"/>
                </a:lnTo>
                <a:lnTo>
                  <a:pt x="179717" y="33350"/>
                </a:lnTo>
                <a:lnTo>
                  <a:pt x="142405" y="76796"/>
                </a:lnTo>
                <a:lnTo>
                  <a:pt x="142405" y="91757"/>
                </a:lnTo>
                <a:lnTo>
                  <a:pt x="197739" y="91757"/>
                </a:lnTo>
                <a:lnTo>
                  <a:pt x="197739" y="76796"/>
                </a:lnTo>
                <a:lnTo>
                  <a:pt x="162598" y="76796"/>
                </a:lnTo>
                <a:lnTo>
                  <a:pt x="194284" y="40005"/>
                </a:lnTo>
                <a:lnTo>
                  <a:pt x="197739" y="35280"/>
                </a:lnTo>
                <a:lnTo>
                  <a:pt x="197739" y="26454"/>
                </a:lnTo>
                <a:close/>
              </a:path>
              <a:path w="280670" h="92709">
                <a:moveTo>
                  <a:pt x="280441" y="27101"/>
                </a:moveTo>
                <a:lnTo>
                  <a:pt x="278206" y="15532"/>
                </a:lnTo>
                <a:lnTo>
                  <a:pt x="277799" y="14960"/>
                </a:lnTo>
                <a:lnTo>
                  <a:pt x="272199" y="7035"/>
                </a:lnTo>
                <a:lnTo>
                  <a:pt x="263829" y="2057"/>
                </a:lnTo>
                <a:lnTo>
                  <a:pt x="263829" y="19685"/>
                </a:lnTo>
                <a:lnTo>
                  <a:pt x="263829" y="72986"/>
                </a:lnTo>
                <a:lnTo>
                  <a:pt x="259486" y="77571"/>
                </a:lnTo>
                <a:lnTo>
                  <a:pt x="246189" y="77571"/>
                </a:lnTo>
                <a:lnTo>
                  <a:pt x="241731" y="72986"/>
                </a:lnTo>
                <a:lnTo>
                  <a:pt x="241731" y="19685"/>
                </a:lnTo>
                <a:lnTo>
                  <a:pt x="246189" y="14960"/>
                </a:lnTo>
                <a:lnTo>
                  <a:pt x="259486" y="14960"/>
                </a:lnTo>
                <a:lnTo>
                  <a:pt x="263829" y="19685"/>
                </a:lnTo>
                <a:lnTo>
                  <a:pt x="263829" y="2057"/>
                </a:lnTo>
                <a:lnTo>
                  <a:pt x="263410" y="1803"/>
                </a:lnTo>
                <a:lnTo>
                  <a:pt x="252844" y="12"/>
                </a:lnTo>
                <a:lnTo>
                  <a:pt x="242252" y="1803"/>
                </a:lnTo>
                <a:lnTo>
                  <a:pt x="233413" y="7035"/>
                </a:lnTo>
                <a:lnTo>
                  <a:pt x="227355" y="15532"/>
                </a:lnTo>
                <a:lnTo>
                  <a:pt x="225107" y="27101"/>
                </a:lnTo>
                <a:lnTo>
                  <a:pt x="225107" y="65430"/>
                </a:lnTo>
                <a:lnTo>
                  <a:pt x="227355" y="77000"/>
                </a:lnTo>
                <a:lnTo>
                  <a:pt x="233413" y="85496"/>
                </a:lnTo>
                <a:lnTo>
                  <a:pt x="242252" y="90741"/>
                </a:lnTo>
                <a:lnTo>
                  <a:pt x="252844" y="92532"/>
                </a:lnTo>
                <a:lnTo>
                  <a:pt x="263410" y="90741"/>
                </a:lnTo>
                <a:lnTo>
                  <a:pt x="272199" y="85496"/>
                </a:lnTo>
                <a:lnTo>
                  <a:pt x="277799" y="77571"/>
                </a:lnTo>
                <a:lnTo>
                  <a:pt x="278206" y="77000"/>
                </a:lnTo>
                <a:lnTo>
                  <a:pt x="280441" y="65430"/>
                </a:lnTo>
                <a:lnTo>
                  <a:pt x="280441" y="27101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8" name="object 36">
            <a:extLst>
              <a:ext uri="{FF2B5EF4-FFF2-40B4-BE49-F238E27FC236}">
                <a16:creationId xmlns:a16="http://schemas.microsoft.com/office/drawing/2014/main" id="{A6C32ED5-DBF6-304B-88DE-160CE5B737C0}"/>
              </a:ext>
            </a:extLst>
          </p:cNvPr>
          <p:cNvPicPr/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5571144" y="9700276"/>
            <a:ext cx="469849" cy="394970"/>
          </a:xfrm>
          <a:prstGeom prst="rect">
            <a:avLst/>
          </a:prstGeom>
        </p:spPr>
      </p:pic>
      <p:pic>
        <p:nvPicPr>
          <p:cNvPr id="89" name="object 37">
            <a:extLst>
              <a:ext uri="{FF2B5EF4-FFF2-40B4-BE49-F238E27FC236}">
                <a16:creationId xmlns:a16="http://schemas.microsoft.com/office/drawing/2014/main" id="{4718E59B-7562-0C48-9DA6-257CF9554166}"/>
              </a:ext>
            </a:extLst>
          </p:cNvPr>
          <p:cNvPicPr/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6212982" y="9714000"/>
            <a:ext cx="466267" cy="360680"/>
          </a:xfrm>
          <a:prstGeom prst="rect">
            <a:avLst/>
          </a:prstGeom>
        </p:spPr>
      </p:pic>
      <p:pic>
        <p:nvPicPr>
          <p:cNvPr id="90" name="object 38">
            <a:extLst>
              <a:ext uri="{FF2B5EF4-FFF2-40B4-BE49-F238E27FC236}">
                <a16:creationId xmlns:a16="http://schemas.microsoft.com/office/drawing/2014/main" id="{F8413EA9-D7FB-1E48-9FA3-E698812F6875}"/>
              </a:ext>
            </a:extLst>
          </p:cNvPr>
          <p:cNvPicPr/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6874623" y="9672232"/>
            <a:ext cx="413232" cy="427676"/>
          </a:xfrm>
          <a:prstGeom prst="rect">
            <a:avLst/>
          </a:prstGeom>
        </p:spPr>
      </p:pic>
      <p:pic>
        <p:nvPicPr>
          <p:cNvPr id="91" name="object 39">
            <a:extLst>
              <a:ext uri="{FF2B5EF4-FFF2-40B4-BE49-F238E27FC236}">
                <a16:creationId xmlns:a16="http://schemas.microsoft.com/office/drawing/2014/main" id="{8A053112-86F9-CA45-8EE0-75E7C90129AD}"/>
              </a:ext>
            </a:extLst>
          </p:cNvPr>
          <p:cNvPicPr/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4920132" y="9695932"/>
            <a:ext cx="443623" cy="420370"/>
          </a:xfrm>
          <a:prstGeom prst="rect">
            <a:avLst/>
          </a:prstGeom>
        </p:spPr>
      </p:pic>
      <p:sp>
        <p:nvSpPr>
          <p:cNvPr id="92" name="object 40">
            <a:extLst>
              <a:ext uri="{FF2B5EF4-FFF2-40B4-BE49-F238E27FC236}">
                <a16:creationId xmlns:a16="http://schemas.microsoft.com/office/drawing/2014/main" id="{EF36526D-FDD8-F141-B105-423786A81E28}"/>
              </a:ext>
            </a:extLst>
          </p:cNvPr>
          <p:cNvSpPr/>
          <p:nvPr userDrawn="1"/>
        </p:nvSpPr>
        <p:spPr>
          <a:xfrm>
            <a:off x="4320095" y="9988550"/>
            <a:ext cx="181610" cy="79375"/>
          </a:xfrm>
          <a:custGeom>
            <a:avLst/>
            <a:gdLst/>
            <a:ahLst/>
            <a:cxnLst/>
            <a:rect l="l" t="t" r="r" b="b"/>
            <a:pathLst>
              <a:path w="181610" h="79375">
                <a:moveTo>
                  <a:pt x="18770" y="901"/>
                </a:moveTo>
                <a:lnTo>
                  <a:pt x="0" y="901"/>
                </a:lnTo>
                <a:lnTo>
                  <a:pt x="0" y="30289"/>
                </a:lnTo>
                <a:lnTo>
                  <a:pt x="5499" y="30289"/>
                </a:lnTo>
                <a:lnTo>
                  <a:pt x="5499" y="17881"/>
                </a:lnTo>
                <a:lnTo>
                  <a:pt x="17145" y="17881"/>
                </a:lnTo>
                <a:lnTo>
                  <a:pt x="17145" y="12814"/>
                </a:lnTo>
                <a:lnTo>
                  <a:pt x="5499" y="12814"/>
                </a:lnTo>
                <a:lnTo>
                  <a:pt x="5499" y="6070"/>
                </a:lnTo>
                <a:lnTo>
                  <a:pt x="18770" y="6070"/>
                </a:lnTo>
                <a:lnTo>
                  <a:pt x="18770" y="901"/>
                </a:lnTo>
                <a:close/>
              </a:path>
              <a:path w="181610" h="79375">
                <a:moveTo>
                  <a:pt x="47078" y="75819"/>
                </a:moveTo>
                <a:lnTo>
                  <a:pt x="46456" y="75717"/>
                </a:lnTo>
                <a:lnTo>
                  <a:pt x="42760" y="75526"/>
                </a:lnTo>
                <a:lnTo>
                  <a:pt x="41338" y="75361"/>
                </a:lnTo>
                <a:lnTo>
                  <a:pt x="39763" y="65366"/>
                </a:lnTo>
                <a:lnTo>
                  <a:pt x="39903" y="45110"/>
                </a:lnTo>
                <a:lnTo>
                  <a:pt x="40220" y="37592"/>
                </a:lnTo>
                <a:lnTo>
                  <a:pt x="39560" y="37147"/>
                </a:lnTo>
                <a:lnTo>
                  <a:pt x="35128" y="38823"/>
                </a:lnTo>
                <a:lnTo>
                  <a:pt x="27698" y="41414"/>
                </a:lnTo>
                <a:lnTo>
                  <a:pt x="21323" y="43319"/>
                </a:lnTo>
                <a:lnTo>
                  <a:pt x="21297" y="43535"/>
                </a:lnTo>
                <a:lnTo>
                  <a:pt x="21780" y="47269"/>
                </a:lnTo>
                <a:lnTo>
                  <a:pt x="22161" y="47459"/>
                </a:lnTo>
                <a:lnTo>
                  <a:pt x="23253" y="46913"/>
                </a:lnTo>
                <a:lnTo>
                  <a:pt x="31115" y="43561"/>
                </a:lnTo>
                <a:lnTo>
                  <a:pt x="31432" y="43561"/>
                </a:lnTo>
                <a:lnTo>
                  <a:pt x="31584" y="43649"/>
                </a:lnTo>
                <a:lnTo>
                  <a:pt x="31838" y="44005"/>
                </a:lnTo>
                <a:lnTo>
                  <a:pt x="31902" y="44411"/>
                </a:lnTo>
                <a:lnTo>
                  <a:pt x="32004" y="68072"/>
                </a:lnTo>
                <a:lnTo>
                  <a:pt x="31902" y="71526"/>
                </a:lnTo>
                <a:lnTo>
                  <a:pt x="24041" y="75819"/>
                </a:lnTo>
                <a:lnTo>
                  <a:pt x="24041" y="78282"/>
                </a:lnTo>
                <a:lnTo>
                  <a:pt x="30607" y="78130"/>
                </a:lnTo>
                <a:lnTo>
                  <a:pt x="39293" y="78054"/>
                </a:lnTo>
                <a:lnTo>
                  <a:pt x="47078" y="78282"/>
                </a:lnTo>
                <a:lnTo>
                  <a:pt x="47078" y="75819"/>
                </a:lnTo>
                <a:close/>
              </a:path>
              <a:path w="181610" h="79375">
                <a:moveTo>
                  <a:pt x="47498" y="10147"/>
                </a:moveTo>
                <a:lnTo>
                  <a:pt x="46164" y="6108"/>
                </a:lnTo>
                <a:lnTo>
                  <a:pt x="45237" y="5181"/>
                </a:lnTo>
                <a:lnTo>
                  <a:pt x="43484" y="3429"/>
                </a:lnTo>
                <a:lnTo>
                  <a:pt x="41986" y="1714"/>
                </a:lnTo>
                <a:lnTo>
                  <a:pt x="41986" y="18821"/>
                </a:lnTo>
                <a:lnTo>
                  <a:pt x="41338" y="21374"/>
                </a:lnTo>
                <a:lnTo>
                  <a:pt x="38760" y="24955"/>
                </a:lnTo>
                <a:lnTo>
                  <a:pt x="37033" y="25857"/>
                </a:lnTo>
                <a:lnTo>
                  <a:pt x="32651" y="25857"/>
                </a:lnTo>
                <a:lnTo>
                  <a:pt x="30911" y="24955"/>
                </a:lnTo>
                <a:lnTo>
                  <a:pt x="28308" y="21374"/>
                </a:lnTo>
                <a:lnTo>
                  <a:pt x="27647" y="18821"/>
                </a:lnTo>
                <a:lnTo>
                  <a:pt x="27647" y="12204"/>
                </a:lnTo>
                <a:lnTo>
                  <a:pt x="28308" y="9652"/>
                </a:lnTo>
                <a:lnTo>
                  <a:pt x="30911" y="6070"/>
                </a:lnTo>
                <a:lnTo>
                  <a:pt x="32651" y="5181"/>
                </a:lnTo>
                <a:lnTo>
                  <a:pt x="37033" y="5181"/>
                </a:lnTo>
                <a:lnTo>
                  <a:pt x="38760" y="6070"/>
                </a:lnTo>
                <a:lnTo>
                  <a:pt x="41338" y="9677"/>
                </a:lnTo>
                <a:lnTo>
                  <a:pt x="41973" y="12204"/>
                </a:lnTo>
                <a:lnTo>
                  <a:pt x="41986" y="18821"/>
                </a:lnTo>
                <a:lnTo>
                  <a:pt x="41986" y="1714"/>
                </a:lnTo>
                <a:lnTo>
                  <a:pt x="41490" y="1143"/>
                </a:lnTo>
                <a:lnTo>
                  <a:pt x="38608" y="0"/>
                </a:lnTo>
                <a:lnTo>
                  <a:pt x="31051" y="0"/>
                </a:lnTo>
                <a:lnTo>
                  <a:pt x="28168" y="1143"/>
                </a:lnTo>
                <a:lnTo>
                  <a:pt x="26174" y="3429"/>
                </a:lnTo>
                <a:lnTo>
                  <a:pt x="23495" y="6108"/>
                </a:lnTo>
                <a:lnTo>
                  <a:pt x="22148" y="10147"/>
                </a:lnTo>
                <a:lnTo>
                  <a:pt x="22148" y="20777"/>
                </a:lnTo>
                <a:lnTo>
                  <a:pt x="23495" y="24803"/>
                </a:lnTo>
                <a:lnTo>
                  <a:pt x="26174" y="27609"/>
                </a:lnTo>
                <a:lnTo>
                  <a:pt x="28168" y="29895"/>
                </a:lnTo>
                <a:lnTo>
                  <a:pt x="31051" y="31038"/>
                </a:lnTo>
                <a:lnTo>
                  <a:pt x="38608" y="31038"/>
                </a:lnTo>
                <a:lnTo>
                  <a:pt x="41490" y="29895"/>
                </a:lnTo>
                <a:lnTo>
                  <a:pt x="43484" y="27609"/>
                </a:lnTo>
                <a:lnTo>
                  <a:pt x="45148" y="25857"/>
                </a:lnTo>
                <a:lnTo>
                  <a:pt x="46164" y="24803"/>
                </a:lnTo>
                <a:lnTo>
                  <a:pt x="47498" y="20777"/>
                </a:lnTo>
                <a:lnTo>
                  <a:pt x="47498" y="10147"/>
                </a:lnTo>
                <a:close/>
              </a:path>
              <a:path w="181610" h="79375">
                <a:moveTo>
                  <a:pt x="73634" y="901"/>
                </a:moveTo>
                <a:lnTo>
                  <a:pt x="68008" y="901"/>
                </a:lnTo>
                <a:lnTo>
                  <a:pt x="68008" y="20980"/>
                </a:lnTo>
                <a:lnTo>
                  <a:pt x="67792" y="22453"/>
                </a:lnTo>
                <a:lnTo>
                  <a:pt x="66687" y="25031"/>
                </a:lnTo>
                <a:lnTo>
                  <a:pt x="65252" y="25869"/>
                </a:lnTo>
                <a:lnTo>
                  <a:pt x="60769" y="25869"/>
                </a:lnTo>
                <a:lnTo>
                  <a:pt x="59309" y="25031"/>
                </a:lnTo>
                <a:lnTo>
                  <a:pt x="58648" y="23393"/>
                </a:lnTo>
                <a:lnTo>
                  <a:pt x="58216" y="22453"/>
                </a:lnTo>
                <a:lnTo>
                  <a:pt x="58013" y="20980"/>
                </a:lnTo>
                <a:lnTo>
                  <a:pt x="58013" y="901"/>
                </a:lnTo>
                <a:lnTo>
                  <a:pt x="52387" y="901"/>
                </a:lnTo>
                <a:lnTo>
                  <a:pt x="52387" y="22085"/>
                </a:lnTo>
                <a:lnTo>
                  <a:pt x="52832" y="24511"/>
                </a:lnTo>
                <a:lnTo>
                  <a:pt x="55333" y="29438"/>
                </a:lnTo>
                <a:lnTo>
                  <a:pt x="58445" y="31038"/>
                </a:lnTo>
                <a:lnTo>
                  <a:pt x="67602" y="31038"/>
                </a:lnTo>
                <a:lnTo>
                  <a:pt x="70700" y="29438"/>
                </a:lnTo>
                <a:lnTo>
                  <a:pt x="73202" y="24511"/>
                </a:lnTo>
                <a:lnTo>
                  <a:pt x="73634" y="22085"/>
                </a:lnTo>
                <a:lnTo>
                  <a:pt x="73634" y="901"/>
                </a:lnTo>
                <a:close/>
              </a:path>
              <a:path w="181610" h="79375">
                <a:moveTo>
                  <a:pt x="83972" y="51219"/>
                </a:moveTo>
                <a:lnTo>
                  <a:pt x="76212" y="38633"/>
                </a:lnTo>
                <a:lnTo>
                  <a:pt x="76212" y="53467"/>
                </a:lnTo>
                <a:lnTo>
                  <a:pt x="76022" y="54775"/>
                </a:lnTo>
                <a:lnTo>
                  <a:pt x="75234" y="56603"/>
                </a:lnTo>
                <a:lnTo>
                  <a:pt x="74612" y="57315"/>
                </a:lnTo>
                <a:lnTo>
                  <a:pt x="72872" y="58369"/>
                </a:lnTo>
                <a:lnTo>
                  <a:pt x="71958" y="58623"/>
                </a:lnTo>
                <a:lnTo>
                  <a:pt x="69913" y="58623"/>
                </a:lnTo>
                <a:lnTo>
                  <a:pt x="64871" y="51562"/>
                </a:lnTo>
                <a:lnTo>
                  <a:pt x="64871" y="46380"/>
                </a:lnTo>
                <a:lnTo>
                  <a:pt x="65366" y="44246"/>
                </a:lnTo>
                <a:lnTo>
                  <a:pt x="67386" y="41719"/>
                </a:lnTo>
                <a:lnTo>
                  <a:pt x="68656" y="41084"/>
                </a:lnTo>
                <a:lnTo>
                  <a:pt x="72174" y="41084"/>
                </a:lnTo>
                <a:lnTo>
                  <a:pt x="73672" y="42011"/>
                </a:lnTo>
                <a:lnTo>
                  <a:pt x="75704" y="45745"/>
                </a:lnTo>
                <a:lnTo>
                  <a:pt x="76174" y="48133"/>
                </a:lnTo>
                <a:lnTo>
                  <a:pt x="76212" y="53467"/>
                </a:lnTo>
                <a:lnTo>
                  <a:pt x="76212" y="38633"/>
                </a:lnTo>
                <a:lnTo>
                  <a:pt x="73926" y="37934"/>
                </a:lnTo>
                <a:lnTo>
                  <a:pt x="67081" y="37934"/>
                </a:lnTo>
                <a:lnTo>
                  <a:pt x="63906" y="39268"/>
                </a:lnTo>
                <a:lnTo>
                  <a:pt x="58915" y="44577"/>
                </a:lnTo>
                <a:lnTo>
                  <a:pt x="57670" y="48133"/>
                </a:lnTo>
                <a:lnTo>
                  <a:pt x="57797" y="56603"/>
                </a:lnTo>
                <a:lnTo>
                  <a:pt x="58547" y="59004"/>
                </a:lnTo>
                <a:lnTo>
                  <a:pt x="62077" y="62928"/>
                </a:lnTo>
                <a:lnTo>
                  <a:pt x="64249" y="63906"/>
                </a:lnTo>
                <a:lnTo>
                  <a:pt x="68262" y="63906"/>
                </a:lnTo>
                <a:lnTo>
                  <a:pt x="76060" y="59105"/>
                </a:lnTo>
                <a:lnTo>
                  <a:pt x="75780" y="62039"/>
                </a:lnTo>
                <a:lnTo>
                  <a:pt x="64604" y="76606"/>
                </a:lnTo>
                <a:lnTo>
                  <a:pt x="61734" y="76593"/>
                </a:lnTo>
                <a:lnTo>
                  <a:pt x="61087" y="76492"/>
                </a:lnTo>
                <a:lnTo>
                  <a:pt x="60413" y="76288"/>
                </a:lnTo>
                <a:lnTo>
                  <a:pt x="59690" y="77406"/>
                </a:lnTo>
                <a:lnTo>
                  <a:pt x="62026" y="79298"/>
                </a:lnTo>
                <a:lnTo>
                  <a:pt x="64935" y="79298"/>
                </a:lnTo>
                <a:lnTo>
                  <a:pt x="83972" y="59105"/>
                </a:lnTo>
                <a:lnTo>
                  <a:pt x="83972" y="58623"/>
                </a:lnTo>
                <a:lnTo>
                  <a:pt x="83972" y="51219"/>
                </a:lnTo>
                <a:close/>
              </a:path>
              <a:path w="181610" h="79375">
                <a:moveTo>
                  <a:pt x="101003" y="901"/>
                </a:moveTo>
                <a:lnTo>
                  <a:pt x="95872" y="901"/>
                </a:lnTo>
                <a:lnTo>
                  <a:pt x="95872" y="21374"/>
                </a:lnTo>
                <a:lnTo>
                  <a:pt x="85394" y="901"/>
                </a:lnTo>
                <a:lnTo>
                  <a:pt x="79641" y="901"/>
                </a:lnTo>
                <a:lnTo>
                  <a:pt x="79641" y="30289"/>
                </a:lnTo>
                <a:lnTo>
                  <a:pt x="84759" y="30289"/>
                </a:lnTo>
                <a:lnTo>
                  <a:pt x="84759" y="9448"/>
                </a:lnTo>
                <a:lnTo>
                  <a:pt x="95504" y="30289"/>
                </a:lnTo>
                <a:lnTo>
                  <a:pt x="101003" y="30289"/>
                </a:lnTo>
                <a:lnTo>
                  <a:pt x="101003" y="901"/>
                </a:lnTo>
                <a:close/>
              </a:path>
              <a:path w="181610" h="79375">
                <a:moveTo>
                  <a:pt x="121475" y="71361"/>
                </a:moveTo>
                <a:lnTo>
                  <a:pt x="121246" y="70980"/>
                </a:lnTo>
                <a:lnTo>
                  <a:pt x="111518" y="71272"/>
                </a:lnTo>
                <a:lnTo>
                  <a:pt x="102844" y="71310"/>
                </a:lnTo>
                <a:lnTo>
                  <a:pt x="102755" y="70929"/>
                </a:lnTo>
                <a:lnTo>
                  <a:pt x="106451" y="67513"/>
                </a:lnTo>
                <a:lnTo>
                  <a:pt x="114617" y="59397"/>
                </a:lnTo>
                <a:lnTo>
                  <a:pt x="119570" y="49860"/>
                </a:lnTo>
                <a:lnTo>
                  <a:pt x="119570" y="46875"/>
                </a:lnTo>
                <a:lnTo>
                  <a:pt x="109918" y="37922"/>
                </a:lnTo>
                <a:lnTo>
                  <a:pt x="104863" y="37922"/>
                </a:lnTo>
                <a:lnTo>
                  <a:pt x="95631" y="51866"/>
                </a:lnTo>
                <a:lnTo>
                  <a:pt x="97878" y="51866"/>
                </a:lnTo>
                <a:lnTo>
                  <a:pt x="98336" y="49923"/>
                </a:lnTo>
                <a:lnTo>
                  <a:pt x="99123" y="47104"/>
                </a:lnTo>
                <a:lnTo>
                  <a:pt x="99834" y="46189"/>
                </a:lnTo>
                <a:lnTo>
                  <a:pt x="100711" y="45491"/>
                </a:lnTo>
                <a:lnTo>
                  <a:pt x="102743" y="44577"/>
                </a:lnTo>
                <a:lnTo>
                  <a:pt x="103822" y="44335"/>
                </a:lnTo>
                <a:lnTo>
                  <a:pt x="106997" y="44335"/>
                </a:lnTo>
                <a:lnTo>
                  <a:pt x="108610" y="44932"/>
                </a:lnTo>
                <a:lnTo>
                  <a:pt x="110998" y="47320"/>
                </a:lnTo>
                <a:lnTo>
                  <a:pt x="111594" y="49060"/>
                </a:lnTo>
                <a:lnTo>
                  <a:pt x="111594" y="52514"/>
                </a:lnTo>
                <a:lnTo>
                  <a:pt x="94272" y="75209"/>
                </a:lnTo>
                <a:lnTo>
                  <a:pt x="94272" y="78282"/>
                </a:lnTo>
                <a:lnTo>
                  <a:pt x="108216" y="78054"/>
                </a:lnTo>
                <a:lnTo>
                  <a:pt x="121335" y="78282"/>
                </a:lnTo>
                <a:lnTo>
                  <a:pt x="121475" y="77965"/>
                </a:lnTo>
                <a:lnTo>
                  <a:pt x="121361" y="76111"/>
                </a:lnTo>
                <a:lnTo>
                  <a:pt x="121475" y="71361"/>
                </a:lnTo>
                <a:close/>
              </a:path>
              <a:path w="181610" h="79375">
                <a:moveTo>
                  <a:pt x="129133" y="19354"/>
                </a:moveTo>
                <a:lnTo>
                  <a:pt x="123621" y="2006"/>
                </a:lnTo>
                <a:lnTo>
                  <a:pt x="123621" y="17487"/>
                </a:lnTo>
                <a:lnTo>
                  <a:pt x="123355" y="19354"/>
                </a:lnTo>
                <a:lnTo>
                  <a:pt x="121767" y="23812"/>
                </a:lnTo>
                <a:lnTo>
                  <a:pt x="119938" y="25247"/>
                </a:lnTo>
                <a:lnTo>
                  <a:pt x="112217" y="25247"/>
                </a:lnTo>
                <a:lnTo>
                  <a:pt x="112217" y="5956"/>
                </a:lnTo>
                <a:lnTo>
                  <a:pt x="119849" y="5956"/>
                </a:lnTo>
                <a:lnTo>
                  <a:pt x="121526" y="6769"/>
                </a:lnTo>
                <a:lnTo>
                  <a:pt x="123215" y="9994"/>
                </a:lnTo>
                <a:lnTo>
                  <a:pt x="123520" y="11722"/>
                </a:lnTo>
                <a:lnTo>
                  <a:pt x="123621" y="17487"/>
                </a:lnTo>
                <a:lnTo>
                  <a:pt x="123621" y="2006"/>
                </a:lnTo>
                <a:lnTo>
                  <a:pt x="121285" y="1155"/>
                </a:lnTo>
                <a:lnTo>
                  <a:pt x="119913" y="939"/>
                </a:lnTo>
                <a:lnTo>
                  <a:pt x="118262" y="901"/>
                </a:lnTo>
                <a:lnTo>
                  <a:pt x="106870" y="901"/>
                </a:lnTo>
                <a:lnTo>
                  <a:pt x="106870" y="30289"/>
                </a:lnTo>
                <a:lnTo>
                  <a:pt x="122262" y="30289"/>
                </a:lnTo>
                <a:lnTo>
                  <a:pt x="125222" y="28473"/>
                </a:lnTo>
                <a:lnTo>
                  <a:pt x="126911" y="25247"/>
                </a:lnTo>
                <a:lnTo>
                  <a:pt x="128549" y="22110"/>
                </a:lnTo>
                <a:lnTo>
                  <a:pt x="129133" y="19354"/>
                </a:lnTo>
                <a:close/>
              </a:path>
              <a:path w="181610" h="79375">
                <a:moveTo>
                  <a:pt x="154063" y="25006"/>
                </a:moveTo>
                <a:lnTo>
                  <a:pt x="139750" y="25006"/>
                </a:lnTo>
                <a:lnTo>
                  <a:pt x="139750" y="17437"/>
                </a:lnTo>
                <a:lnTo>
                  <a:pt x="152273" y="17437"/>
                </a:lnTo>
                <a:lnTo>
                  <a:pt x="152273" y="12369"/>
                </a:lnTo>
                <a:lnTo>
                  <a:pt x="139750" y="12369"/>
                </a:lnTo>
                <a:lnTo>
                  <a:pt x="139750" y="6070"/>
                </a:lnTo>
                <a:lnTo>
                  <a:pt x="153454" y="6070"/>
                </a:lnTo>
                <a:lnTo>
                  <a:pt x="153454" y="901"/>
                </a:lnTo>
                <a:lnTo>
                  <a:pt x="134340" y="901"/>
                </a:lnTo>
                <a:lnTo>
                  <a:pt x="134340" y="30289"/>
                </a:lnTo>
                <a:lnTo>
                  <a:pt x="154063" y="30289"/>
                </a:lnTo>
                <a:lnTo>
                  <a:pt x="154063" y="25006"/>
                </a:lnTo>
                <a:close/>
              </a:path>
              <a:path w="181610" h="79375">
                <a:moveTo>
                  <a:pt x="157962" y="69126"/>
                </a:moveTo>
                <a:lnTo>
                  <a:pt x="157911" y="60617"/>
                </a:lnTo>
                <a:lnTo>
                  <a:pt x="157264" y="58623"/>
                </a:lnTo>
                <a:lnTo>
                  <a:pt x="157099" y="58140"/>
                </a:lnTo>
                <a:lnTo>
                  <a:pt x="157022" y="57912"/>
                </a:lnTo>
                <a:lnTo>
                  <a:pt x="153314" y="54254"/>
                </a:lnTo>
                <a:lnTo>
                  <a:pt x="151231" y="53340"/>
                </a:lnTo>
                <a:lnTo>
                  <a:pt x="150761" y="53340"/>
                </a:lnTo>
                <a:lnTo>
                  <a:pt x="150761" y="65659"/>
                </a:lnTo>
                <a:lnTo>
                  <a:pt x="150761" y="70853"/>
                </a:lnTo>
                <a:lnTo>
                  <a:pt x="150253" y="72999"/>
                </a:lnTo>
                <a:lnTo>
                  <a:pt x="148272" y="75526"/>
                </a:lnTo>
                <a:lnTo>
                  <a:pt x="146989" y="76161"/>
                </a:lnTo>
                <a:lnTo>
                  <a:pt x="143459" y="76161"/>
                </a:lnTo>
                <a:lnTo>
                  <a:pt x="141960" y="75222"/>
                </a:lnTo>
                <a:lnTo>
                  <a:pt x="139928" y="71488"/>
                </a:lnTo>
                <a:lnTo>
                  <a:pt x="139471" y="69126"/>
                </a:lnTo>
                <a:lnTo>
                  <a:pt x="139420" y="63766"/>
                </a:lnTo>
                <a:lnTo>
                  <a:pt x="139611" y="62445"/>
                </a:lnTo>
                <a:lnTo>
                  <a:pt x="140411" y="60617"/>
                </a:lnTo>
                <a:lnTo>
                  <a:pt x="141033" y="59918"/>
                </a:lnTo>
                <a:lnTo>
                  <a:pt x="142760" y="58877"/>
                </a:lnTo>
                <a:lnTo>
                  <a:pt x="143675" y="58623"/>
                </a:lnTo>
                <a:lnTo>
                  <a:pt x="145745" y="58623"/>
                </a:lnTo>
                <a:lnTo>
                  <a:pt x="150761" y="65659"/>
                </a:lnTo>
                <a:lnTo>
                  <a:pt x="150761" y="53340"/>
                </a:lnTo>
                <a:lnTo>
                  <a:pt x="147967" y="53340"/>
                </a:lnTo>
                <a:lnTo>
                  <a:pt x="146977" y="53467"/>
                </a:lnTo>
                <a:lnTo>
                  <a:pt x="139623" y="58140"/>
                </a:lnTo>
                <a:lnTo>
                  <a:pt x="139928" y="54991"/>
                </a:lnTo>
                <a:lnTo>
                  <a:pt x="151091" y="40640"/>
                </a:lnTo>
                <a:lnTo>
                  <a:pt x="153581" y="40640"/>
                </a:lnTo>
                <a:lnTo>
                  <a:pt x="154254" y="40690"/>
                </a:lnTo>
                <a:lnTo>
                  <a:pt x="155016" y="40792"/>
                </a:lnTo>
                <a:lnTo>
                  <a:pt x="155155" y="40640"/>
                </a:lnTo>
                <a:lnTo>
                  <a:pt x="155930" y="39814"/>
                </a:lnTo>
                <a:lnTo>
                  <a:pt x="153581" y="37934"/>
                </a:lnTo>
                <a:lnTo>
                  <a:pt x="150685" y="37934"/>
                </a:lnTo>
                <a:lnTo>
                  <a:pt x="131648" y="66040"/>
                </a:lnTo>
                <a:lnTo>
                  <a:pt x="132105" y="68872"/>
                </a:lnTo>
                <a:lnTo>
                  <a:pt x="141706" y="79298"/>
                </a:lnTo>
                <a:lnTo>
                  <a:pt x="148551" y="79298"/>
                </a:lnTo>
                <a:lnTo>
                  <a:pt x="151714" y="77978"/>
                </a:lnTo>
                <a:lnTo>
                  <a:pt x="153428" y="76161"/>
                </a:lnTo>
                <a:lnTo>
                  <a:pt x="156705" y="72669"/>
                </a:lnTo>
                <a:lnTo>
                  <a:pt x="157962" y="69126"/>
                </a:lnTo>
                <a:close/>
              </a:path>
              <a:path w="181610" h="79375">
                <a:moveTo>
                  <a:pt x="181597" y="19354"/>
                </a:moveTo>
                <a:lnTo>
                  <a:pt x="176098" y="2019"/>
                </a:lnTo>
                <a:lnTo>
                  <a:pt x="176098" y="17487"/>
                </a:lnTo>
                <a:lnTo>
                  <a:pt x="175818" y="19354"/>
                </a:lnTo>
                <a:lnTo>
                  <a:pt x="174244" y="23812"/>
                </a:lnTo>
                <a:lnTo>
                  <a:pt x="172415" y="25247"/>
                </a:lnTo>
                <a:lnTo>
                  <a:pt x="164693" y="25247"/>
                </a:lnTo>
                <a:lnTo>
                  <a:pt x="164693" y="5956"/>
                </a:lnTo>
                <a:lnTo>
                  <a:pt x="172313" y="5956"/>
                </a:lnTo>
                <a:lnTo>
                  <a:pt x="174002" y="6769"/>
                </a:lnTo>
                <a:lnTo>
                  <a:pt x="175679" y="9994"/>
                </a:lnTo>
                <a:lnTo>
                  <a:pt x="175996" y="11722"/>
                </a:lnTo>
                <a:lnTo>
                  <a:pt x="176098" y="17487"/>
                </a:lnTo>
                <a:lnTo>
                  <a:pt x="176098" y="2019"/>
                </a:lnTo>
                <a:lnTo>
                  <a:pt x="173748" y="1155"/>
                </a:lnTo>
                <a:lnTo>
                  <a:pt x="172377" y="939"/>
                </a:lnTo>
                <a:lnTo>
                  <a:pt x="170726" y="901"/>
                </a:lnTo>
                <a:lnTo>
                  <a:pt x="159346" y="901"/>
                </a:lnTo>
                <a:lnTo>
                  <a:pt x="159346" y="30289"/>
                </a:lnTo>
                <a:lnTo>
                  <a:pt x="174726" y="30289"/>
                </a:lnTo>
                <a:lnTo>
                  <a:pt x="177685" y="28473"/>
                </a:lnTo>
                <a:lnTo>
                  <a:pt x="179374" y="25247"/>
                </a:lnTo>
                <a:lnTo>
                  <a:pt x="181013" y="22110"/>
                </a:lnTo>
                <a:lnTo>
                  <a:pt x="181597" y="19354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3" name="object 41">
            <a:extLst>
              <a:ext uri="{FF2B5EF4-FFF2-40B4-BE49-F238E27FC236}">
                <a16:creationId xmlns:a16="http://schemas.microsoft.com/office/drawing/2014/main" id="{DC8C0DC0-9785-3344-8489-60B4092298EB}"/>
              </a:ext>
            </a:extLst>
          </p:cNvPr>
          <p:cNvPicPr/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4168108" y="9659681"/>
            <a:ext cx="481977" cy="224591"/>
          </a:xfrm>
          <a:prstGeom prst="rect">
            <a:avLst/>
          </a:prstGeom>
        </p:spPr>
      </p:pic>
      <p:grpSp>
        <p:nvGrpSpPr>
          <p:cNvPr id="94" name="object 42">
            <a:extLst>
              <a:ext uri="{FF2B5EF4-FFF2-40B4-BE49-F238E27FC236}">
                <a16:creationId xmlns:a16="http://schemas.microsoft.com/office/drawing/2014/main" id="{3D2B4D1B-C4A8-C64A-961C-483AE39C825E}"/>
              </a:ext>
            </a:extLst>
          </p:cNvPr>
          <p:cNvGrpSpPr/>
          <p:nvPr userDrawn="1"/>
        </p:nvGrpSpPr>
        <p:grpSpPr>
          <a:xfrm>
            <a:off x="4149572" y="9640120"/>
            <a:ext cx="518795" cy="511809"/>
            <a:chOff x="4149572" y="9640120"/>
            <a:chExt cx="518795" cy="511809"/>
          </a:xfrm>
        </p:grpSpPr>
        <p:sp>
          <p:nvSpPr>
            <p:cNvPr id="95" name="object 43">
              <a:extLst>
                <a:ext uri="{FF2B5EF4-FFF2-40B4-BE49-F238E27FC236}">
                  <a16:creationId xmlns:a16="http://schemas.microsoft.com/office/drawing/2014/main" id="{082C45BE-0ACF-964A-B34B-F49163E21163}"/>
                </a:ext>
              </a:extLst>
            </p:cNvPr>
            <p:cNvSpPr/>
            <p:nvPr/>
          </p:nvSpPr>
          <p:spPr>
            <a:xfrm>
              <a:off x="4248480" y="9989425"/>
              <a:ext cx="320675" cy="142240"/>
            </a:xfrm>
            <a:custGeom>
              <a:avLst/>
              <a:gdLst/>
              <a:ahLst/>
              <a:cxnLst/>
              <a:rect l="l" t="t" r="r" b="b"/>
              <a:pathLst>
                <a:path w="320675" h="142240">
                  <a:moveTo>
                    <a:pt x="38836" y="76225"/>
                  </a:moveTo>
                  <a:lnTo>
                    <a:pt x="34620" y="72936"/>
                  </a:lnTo>
                  <a:lnTo>
                    <a:pt x="22847" y="88074"/>
                  </a:lnTo>
                  <a:lnTo>
                    <a:pt x="26009" y="66243"/>
                  </a:lnTo>
                  <a:lnTo>
                    <a:pt x="21259" y="62560"/>
                  </a:lnTo>
                  <a:lnTo>
                    <a:pt x="4356" y="84302"/>
                  </a:lnTo>
                  <a:lnTo>
                    <a:pt x="8572" y="87579"/>
                  </a:lnTo>
                  <a:lnTo>
                    <a:pt x="20561" y="72161"/>
                  </a:lnTo>
                  <a:lnTo>
                    <a:pt x="17399" y="94449"/>
                  </a:lnTo>
                  <a:lnTo>
                    <a:pt x="21920" y="97955"/>
                  </a:lnTo>
                  <a:lnTo>
                    <a:pt x="38836" y="76225"/>
                  </a:lnTo>
                  <a:close/>
                </a:path>
                <a:path w="320675" h="142240">
                  <a:moveTo>
                    <a:pt x="55765" y="86512"/>
                  </a:moveTo>
                  <a:lnTo>
                    <a:pt x="50546" y="83489"/>
                  </a:lnTo>
                  <a:lnTo>
                    <a:pt x="50546" y="90779"/>
                  </a:lnTo>
                  <a:lnTo>
                    <a:pt x="48120" y="101904"/>
                  </a:lnTo>
                  <a:lnTo>
                    <a:pt x="46939" y="101219"/>
                  </a:lnTo>
                  <a:lnTo>
                    <a:pt x="42011" y="98361"/>
                  </a:lnTo>
                  <a:lnTo>
                    <a:pt x="50546" y="90779"/>
                  </a:lnTo>
                  <a:lnTo>
                    <a:pt x="50546" y="83489"/>
                  </a:lnTo>
                  <a:lnTo>
                    <a:pt x="50126" y="83235"/>
                  </a:lnTo>
                  <a:lnTo>
                    <a:pt x="27787" y="102120"/>
                  </a:lnTo>
                  <a:lnTo>
                    <a:pt x="33007" y="105143"/>
                  </a:lnTo>
                  <a:lnTo>
                    <a:pt x="37439" y="101219"/>
                  </a:lnTo>
                  <a:lnTo>
                    <a:pt x="46228" y="106324"/>
                  </a:lnTo>
                  <a:lnTo>
                    <a:pt x="44958" y="112077"/>
                  </a:lnTo>
                  <a:lnTo>
                    <a:pt x="50355" y="115214"/>
                  </a:lnTo>
                  <a:lnTo>
                    <a:pt x="52870" y="101904"/>
                  </a:lnTo>
                  <a:lnTo>
                    <a:pt x="54965" y="90779"/>
                  </a:lnTo>
                  <a:lnTo>
                    <a:pt x="55765" y="86512"/>
                  </a:lnTo>
                  <a:close/>
                </a:path>
                <a:path w="320675" h="142240">
                  <a:moveTo>
                    <a:pt x="64389" y="0"/>
                  </a:moveTo>
                  <a:lnTo>
                    <a:pt x="0" y="0"/>
                  </a:lnTo>
                  <a:lnTo>
                    <a:pt x="5029" y="7823"/>
                  </a:lnTo>
                  <a:lnTo>
                    <a:pt x="10439" y="15379"/>
                  </a:lnTo>
                  <a:lnTo>
                    <a:pt x="16217" y="22656"/>
                  </a:lnTo>
                  <a:lnTo>
                    <a:pt x="22352" y="29629"/>
                  </a:lnTo>
                  <a:lnTo>
                    <a:pt x="64389" y="29629"/>
                  </a:lnTo>
                  <a:lnTo>
                    <a:pt x="64389" y="0"/>
                  </a:lnTo>
                  <a:close/>
                </a:path>
                <a:path w="320675" h="142240">
                  <a:moveTo>
                    <a:pt x="86931" y="107315"/>
                  </a:moveTo>
                  <a:lnTo>
                    <a:pt x="86639" y="104813"/>
                  </a:lnTo>
                  <a:lnTo>
                    <a:pt x="84048" y="99936"/>
                  </a:lnTo>
                  <a:lnTo>
                    <a:pt x="81775" y="98056"/>
                  </a:lnTo>
                  <a:lnTo>
                    <a:pt x="74803" y="95237"/>
                  </a:lnTo>
                  <a:lnTo>
                    <a:pt x="71297" y="95262"/>
                  </a:lnTo>
                  <a:lnTo>
                    <a:pt x="64744" y="98386"/>
                  </a:lnTo>
                  <a:lnTo>
                    <a:pt x="62255" y="101219"/>
                  </a:lnTo>
                  <a:lnTo>
                    <a:pt x="58940" y="109410"/>
                  </a:lnTo>
                  <a:lnTo>
                    <a:pt x="58750" y="113080"/>
                  </a:lnTo>
                  <a:lnTo>
                    <a:pt x="60058" y="116344"/>
                  </a:lnTo>
                  <a:lnTo>
                    <a:pt x="61252" y="119557"/>
                  </a:lnTo>
                  <a:lnTo>
                    <a:pt x="63550" y="121831"/>
                  </a:lnTo>
                  <a:lnTo>
                    <a:pt x="68973" y="124040"/>
                  </a:lnTo>
                  <a:lnTo>
                    <a:pt x="70878" y="124320"/>
                  </a:lnTo>
                  <a:lnTo>
                    <a:pt x="73634" y="123875"/>
                  </a:lnTo>
                  <a:lnTo>
                    <a:pt x="74904" y="123405"/>
                  </a:lnTo>
                  <a:lnTo>
                    <a:pt x="76415" y="122631"/>
                  </a:lnTo>
                  <a:lnTo>
                    <a:pt x="75666" y="126022"/>
                  </a:lnTo>
                  <a:lnTo>
                    <a:pt x="79209" y="127469"/>
                  </a:lnTo>
                  <a:lnTo>
                    <a:pt x="84772" y="113779"/>
                  </a:lnTo>
                  <a:lnTo>
                    <a:pt x="74142" y="109461"/>
                  </a:lnTo>
                  <a:lnTo>
                    <a:pt x="72415" y="113741"/>
                  </a:lnTo>
                  <a:lnTo>
                    <a:pt x="78270" y="116116"/>
                  </a:lnTo>
                  <a:lnTo>
                    <a:pt x="77343" y="117640"/>
                  </a:lnTo>
                  <a:lnTo>
                    <a:pt x="76098" y="118694"/>
                  </a:lnTo>
                  <a:lnTo>
                    <a:pt x="72999" y="119811"/>
                  </a:lnTo>
                  <a:lnTo>
                    <a:pt x="71335" y="119722"/>
                  </a:lnTo>
                  <a:lnTo>
                    <a:pt x="67741" y="118262"/>
                  </a:lnTo>
                  <a:lnTo>
                    <a:pt x="66395" y="116967"/>
                  </a:lnTo>
                  <a:lnTo>
                    <a:pt x="64592" y="113207"/>
                  </a:lnTo>
                  <a:lnTo>
                    <a:pt x="64782" y="110705"/>
                  </a:lnTo>
                  <a:lnTo>
                    <a:pt x="67310" y="104482"/>
                  </a:lnTo>
                  <a:lnTo>
                    <a:pt x="68910" y="102425"/>
                  </a:lnTo>
                  <a:lnTo>
                    <a:pt x="72796" y="100406"/>
                  </a:lnTo>
                  <a:lnTo>
                    <a:pt x="74790" y="100317"/>
                  </a:lnTo>
                  <a:lnTo>
                    <a:pt x="77889" y="101587"/>
                  </a:lnTo>
                  <a:lnTo>
                    <a:pt x="78790" y="102171"/>
                  </a:lnTo>
                  <a:lnTo>
                    <a:pt x="80784" y="104228"/>
                  </a:lnTo>
                  <a:lnTo>
                    <a:pt x="81280" y="105841"/>
                  </a:lnTo>
                  <a:lnTo>
                    <a:pt x="80975" y="107734"/>
                  </a:lnTo>
                  <a:lnTo>
                    <a:pt x="86220" y="109880"/>
                  </a:lnTo>
                  <a:lnTo>
                    <a:pt x="86931" y="107315"/>
                  </a:lnTo>
                  <a:close/>
                </a:path>
                <a:path w="320675" h="142240">
                  <a:moveTo>
                    <a:pt x="117779" y="118859"/>
                  </a:moveTo>
                  <a:lnTo>
                    <a:pt x="117335" y="114858"/>
                  </a:lnTo>
                  <a:lnTo>
                    <a:pt x="115239" y="111734"/>
                  </a:lnTo>
                  <a:lnTo>
                    <a:pt x="114617" y="110680"/>
                  </a:lnTo>
                  <a:lnTo>
                    <a:pt x="113741" y="109156"/>
                  </a:lnTo>
                  <a:lnTo>
                    <a:pt x="111734" y="107848"/>
                  </a:lnTo>
                  <a:lnTo>
                    <a:pt x="111734" y="119392"/>
                  </a:lnTo>
                  <a:lnTo>
                    <a:pt x="110261" y="125412"/>
                  </a:lnTo>
                  <a:lnTo>
                    <a:pt x="109042" y="127571"/>
                  </a:lnTo>
                  <a:lnTo>
                    <a:pt x="105651" y="130200"/>
                  </a:lnTo>
                  <a:lnTo>
                    <a:pt x="103695" y="130581"/>
                  </a:lnTo>
                  <a:lnTo>
                    <a:pt x="99275" y="129501"/>
                  </a:lnTo>
                  <a:lnTo>
                    <a:pt x="97713" y="128257"/>
                  </a:lnTo>
                  <a:lnTo>
                    <a:pt x="95885" y="124345"/>
                  </a:lnTo>
                  <a:lnTo>
                    <a:pt x="95796" y="121869"/>
                  </a:lnTo>
                  <a:lnTo>
                    <a:pt x="97282" y="115836"/>
                  </a:lnTo>
                  <a:lnTo>
                    <a:pt x="98501" y="113677"/>
                  </a:lnTo>
                  <a:lnTo>
                    <a:pt x="101942" y="111048"/>
                  </a:lnTo>
                  <a:lnTo>
                    <a:pt x="103898" y="110680"/>
                  </a:lnTo>
                  <a:lnTo>
                    <a:pt x="108318" y="111760"/>
                  </a:lnTo>
                  <a:lnTo>
                    <a:pt x="109867" y="112991"/>
                  </a:lnTo>
                  <a:lnTo>
                    <a:pt x="111658" y="116928"/>
                  </a:lnTo>
                  <a:lnTo>
                    <a:pt x="111734" y="119392"/>
                  </a:lnTo>
                  <a:lnTo>
                    <a:pt x="111734" y="107848"/>
                  </a:lnTo>
                  <a:lnTo>
                    <a:pt x="111074" y="107403"/>
                  </a:lnTo>
                  <a:lnTo>
                    <a:pt x="103441" y="105511"/>
                  </a:lnTo>
                  <a:lnTo>
                    <a:pt x="100266" y="105854"/>
                  </a:lnTo>
                  <a:lnTo>
                    <a:pt x="97739" y="107442"/>
                  </a:lnTo>
                  <a:lnTo>
                    <a:pt x="94437" y="109220"/>
                  </a:lnTo>
                  <a:lnTo>
                    <a:pt x="92176" y="112572"/>
                  </a:lnTo>
                  <a:lnTo>
                    <a:pt x="89789" y="122288"/>
                  </a:lnTo>
                  <a:lnTo>
                    <a:pt x="90233" y="126301"/>
                  </a:lnTo>
                  <a:lnTo>
                    <a:pt x="92316" y="129514"/>
                  </a:lnTo>
                  <a:lnTo>
                    <a:pt x="93814" y="132092"/>
                  </a:lnTo>
                  <a:lnTo>
                    <a:pt x="96494" y="133858"/>
                  </a:lnTo>
                  <a:lnTo>
                    <a:pt x="104127" y="135724"/>
                  </a:lnTo>
                  <a:lnTo>
                    <a:pt x="107289" y="135407"/>
                  </a:lnTo>
                  <a:lnTo>
                    <a:pt x="109816" y="133819"/>
                  </a:lnTo>
                  <a:lnTo>
                    <a:pt x="113144" y="131927"/>
                  </a:lnTo>
                  <a:lnTo>
                    <a:pt x="114046" y="130581"/>
                  </a:lnTo>
                  <a:lnTo>
                    <a:pt x="115392" y="128574"/>
                  </a:lnTo>
                  <a:lnTo>
                    <a:pt x="117779" y="118859"/>
                  </a:lnTo>
                  <a:close/>
                </a:path>
                <a:path w="320675" h="142240">
                  <a:moveTo>
                    <a:pt x="146265" y="114198"/>
                  </a:moveTo>
                  <a:lnTo>
                    <a:pt x="139801" y="113372"/>
                  </a:lnTo>
                  <a:lnTo>
                    <a:pt x="132854" y="124587"/>
                  </a:lnTo>
                  <a:lnTo>
                    <a:pt x="128727" y="111975"/>
                  </a:lnTo>
                  <a:lnTo>
                    <a:pt x="122008" y="111099"/>
                  </a:lnTo>
                  <a:lnTo>
                    <a:pt x="129260" y="129438"/>
                  </a:lnTo>
                  <a:lnTo>
                    <a:pt x="127952" y="139623"/>
                  </a:lnTo>
                  <a:lnTo>
                    <a:pt x="133642" y="140347"/>
                  </a:lnTo>
                  <a:lnTo>
                    <a:pt x="134950" y="130098"/>
                  </a:lnTo>
                  <a:lnTo>
                    <a:pt x="146265" y="114198"/>
                  </a:lnTo>
                  <a:close/>
                </a:path>
                <a:path w="320675" h="142240">
                  <a:moveTo>
                    <a:pt x="174180" y="141439"/>
                  </a:moveTo>
                  <a:lnTo>
                    <a:pt x="172173" y="135890"/>
                  </a:lnTo>
                  <a:lnTo>
                    <a:pt x="170472" y="131165"/>
                  </a:lnTo>
                  <a:lnTo>
                    <a:pt x="166535" y="120294"/>
                  </a:lnTo>
                  <a:lnTo>
                    <a:pt x="164528" y="114744"/>
                  </a:lnTo>
                  <a:lnTo>
                    <a:pt x="164528" y="131114"/>
                  </a:lnTo>
                  <a:lnTo>
                    <a:pt x="157480" y="131165"/>
                  </a:lnTo>
                  <a:lnTo>
                    <a:pt x="160985" y="120294"/>
                  </a:lnTo>
                  <a:lnTo>
                    <a:pt x="164528" y="131114"/>
                  </a:lnTo>
                  <a:lnTo>
                    <a:pt x="164528" y="114744"/>
                  </a:lnTo>
                  <a:lnTo>
                    <a:pt x="164249" y="113969"/>
                  </a:lnTo>
                  <a:lnTo>
                    <a:pt x="157721" y="114020"/>
                  </a:lnTo>
                  <a:lnTo>
                    <a:pt x="148082" y="141630"/>
                  </a:lnTo>
                  <a:lnTo>
                    <a:pt x="154114" y="141579"/>
                  </a:lnTo>
                  <a:lnTo>
                    <a:pt x="155930" y="135953"/>
                  </a:lnTo>
                  <a:lnTo>
                    <a:pt x="166103" y="135915"/>
                  </a:lnTo>
                  <a:lnTo>
                    <a:pt x="167944" y="141478"/>
                  </a:lnTo>
                  <a:lnTo>
                    <a:pt x="174180" y="141439"/>
                  </a:lnTo>
                  <a:close/>
                </a:path>
                <a:path w="320675" h="142240">
                  <a:moveTo>
                    <a:pt x="205917" y="131127"/>
                  </a:moveTo>
                  <a:lnTo>
                    <a:pt x="202463" y="109880"/>
                  </a:lnTo>
                  <a:lnTo>
                    <a:pt x="196811" y="110807"/>
                  </a:lnTo>
                  <a:lnTo>
                    <a:pt x="200113" y="131152"/>
                  </a:lnTo>
                  <a:lnTo>
                    <a:pt x="200139" y="132105"/>
                  </a:lnTo>
                  <a:lnTo>
                    <a:pt x="199732" y="133705"/>
                  </a:lnTo>
                  <a:lnTo>
                    <a:pt x="198996" y="134302"/>
                  </a:lnTo>
                  <a:lnTo>
                    <a:pt x="196481" y="134708"/>
                  </a:lnTo>
                  <a:lnTo>
                    <a:pt x="195605" y="134416"/>
                  </a:lnTo>
                  <a:lnTo>
                    <a:pt x="194551" y="132829"/>
                  </a:lnTo>
                  <a:lnTo>
                    <a:pt x="194094" y="131381"/>
                  </a:lnTo>
                  <a:lnTo>
                    <a:pt x="193598" y="128625"/>
                  </a:lnTo>
                  <a:lnTo>
                    <a:pt x="188163" y="129514"/>
                  </a:lnTo>
                  <a:lnTo>
                    <a:pt x="188785" y="133337"/>
                  </a:lnTo>
                  <a:lnTo>
                    <a:pt x="189788" y="135775"/>
                  </a:lnTo>
                  <a:lnTo>
                    <a:pt x="192747" y="139090"/>
                  </a:lnTo>
                  <a:lnTo>
                    <a:pt x="195211" y="139649"/>
                  </a:lnTo>
                  <a:lnTo>
                    <a:pt x="202095" y="138518"/>
                  </a:lnTo>
                  <a:lnTo>
                    <a:pt x="204304" y="136994"/>
                  </a:lnTo>
                  <a:lnTo>
                    <a:pt x="205816" y="133019"/>
                  </a:lnTo>
                  <a:lnTo>
                    <a:pt x="205917" y="131127"/>
                  </a:lnTo>
                  <a:close/>
                </a:path>
                <a:path w="320675" h="142240">
                  <a:moveTo>
                    <a:pt x="239852" y="128257"/>
                  </a:moveTo>
                  <a:lnTo>
                    <a:pt x="237591" y="125095"/>
                  </a:lnTo>
                  <a:lnTo>
                    <a:pt x="236016" y="122885"/>
                  </a:lnTo>
                  <a:lnTo>
                    <a:pt x="227838" y="111467"/>
                  </a:lnTo>
                  <a:lnTo>
                    <a:pt x="227774" y="120929"/>
                  </a:lnTo>
                  <a:lnTo>
                    <a:pt x="221005" y="122885"/>
                  </a:lnTo>
                  <a:lnTo>
                    <a:pt x="221424" y="111467"/>
                  </a:lnTo>
                  <a:lnTo>
                    <a:pt x="227774" y="120929"/>
                  </a:lnTo>
                  <a:lnTo>
                    <a:pt x="227774" y="111391"/>
                  </a:lnTo>
                  <a:lnTo>
                    <a:pt x="222859" y="104508"/>
                  </a:lnTo>
                  <a:lnTo>
                    <a:pt x="216585" y="106311"/>
                  </a:lnTo>
                  <a:lnTo>
                    <a:pt x="214795" y="135509"/>
                  </a:lnTo>
                  <a:lnTo>
                    <a:pt x="220599" y="133819"/>
                  </a:lnTo>
                  <a:lnTo>
                    <a:pt x="220802" y="127914"/>
                  </a:lnTo>
                  <a:lnTo>
                    <a:pt x="230568" y="125095"/>
                  </a:lnTo>
                  <a:lnTo>
                    <a:pt x="233870" y="129984"/>
                  </a:lnTo>
                  <a:lnTo>
                    <a:pt x="239852" y="128257"/>
                  </a:lnTo>
                  <a:close/>
                </a:path>
                <a:path w="320675" h="142240">
                  <a:moveTo>
                    <a:pt x="260553" y="105067"/>
                  </a:moveTo>
                  <a:lnTo>
                    <a:pt x="254482" y="94678"/>
                  </a:lnTo>
                  <a:lnTo>
                    <a:pt x="254482" y="104381"/>
                  </a:lnTo>
                  <a:lnTo>
                    <a:pt x="253695" y="106172"/>
                  </a:lnTo>
                  <a:lnTo>
                    <a:pt x="252895" y="106870"/>
                  </a:lnTo>
                  <a:lnTo>
                    <a:pt x="246976" y="109461"/>
                  </a:lnTo>
                  <a:lnTo>
                    <a:pt x="243738" y="102044"/>
                  </a:lnTo>
                  <a:lnTo>
                    <a:pt x="249643" y="99453"/>
                  </a:lnTo>
                  <a:lnTo>
                    <a:pt x="250698" y="99339"/>
                  </a:lnTo>
                  <a:lnTo>
                    <a:pt x="252514" y="99872"/>
                  </a:lnTo>
                  <a:lnTo>
                    <a:pt x="253250" y="100660"/>
                  </a:lnTo>
                  <a:lnTo>
                    <a:pt x="254393" y="103276"/>
                  </a:lnTo>
                  <a:lnTo>
                    <a:pt x="254482" y="104381"/>
                  </a:lnTo>
                  <a:lnTo>
                    <a:pt x="254482" y="94678"/>
                  </a:lnTo>
                  <a:lnTo>
                    <a:pt x="252145" y="93929"/>
                  </a:lnTo>
                  <a:lnTo>
                    <a:pt x="249872" y="94132"/>
                  </a:lnTo>
                  <a:lnTo>
                    <a:pt x="236562" y="99961"/>
                  </a:lnTo>
                  <a:lnTo>
                    <a:pt x="247611" y="125196"/>
                  </a:lnTo>
                  <a:lnTo>
                    <a:pt x="252857" y="122897"/>
                  </a:lnTo>
                  <a:lnTo>
                    <a:pt x="248894" y="113842"/>
                  </a:lnTo>
                  <a:lnTo>
                    <a:pt x="256857" y="110350"/>
                  </a:lnTo>
                  <a:lnTo>
                    <a:pt x="257924" y="109461"/>
                  </a:lnTo>
                  <a:lnTo>
                    <a:pt x="258686" y="108813"/>
                  </a:lnTo>
                  <a:lnTo>
                    <a:pt x="260553" y="105067"/>
                  </a:lnTo>
                  <a:close/>
                </a:path>
                <a:path w="320675" h="142240">
                  <a:moveTo>
                    <a:pt x="292976" y="101841"/>
                  </a:moveTo>
                  <a:lnTo>
                    <a:pt x="292036" y="101053"/>
                  </a:lnTo>
                  <a:lnTo>
                    <a:pt x="279450" y="90436"/>
                  </a:lnTo>
                  <a:lnTo>
                    <a:pt x="279450" y="97713"/>
                  </a:lnTo>
                  <a:lnTo>
                    <a:pt x="273367" y="101282"/>
                  </a:lnTo>
                  <a:lnTo>
                    <a:pt x="270967" y="90119"/>
                  </a:lnTo>
                  <a:lnTo>
                    <a:pt x="279450" y="97713"/>
                  </a:lnTo>
                  <a:lnTo>
                    <a:pt x="279450" y="90436"/>
                  </a:lnTo>
                  <a:lnTo>
                    <a:pt x="279082" y="90119"/>
                  </a:lnTo>
                  <a:lnTo>
                    <a:pt x="270649" y="83007"/>
                  </a:lnTo>
                  <a:lnTo>
                    <a:pt x="265023" y="86309"/>
                  </a:lnTo>
                  <a:lnTo>
                    <a:pt x="270459" y="115049"/>
                  </a:lnTo>
                  <a:lnTo>
                    <a:pt x="275666" y="111988"/>
                  </a:lnTo>
                  <a:lnTo>
                    <a:pt x="274421" y="106210"/>
                  </a:lnTo>
                  <a:lnTo>
                    <a:pt x="282803" y="101282"/>
                  </a:lnTo>
                  <a:lnTo>
                    <a:pt x="283197" y="101053"/>
                  </a:lnTo>
                  <a:lnTo>
                    <a:pt x="287591" y="104990"/>
                  </a:lnTo>
                  <a:lnTo>
                    <a:pt x="292976" y="101841"/>
                  </a:lnTo>
                  <a:close/>
                </a:path>
                <a:path w="320675" h="142240">
                  <a:moveTo>
                    <a:pt x="317207" y="83337"/>
                  </a:moveTo>
                  <a:lnTo>
                    <a:pt x="300202" y="61671"/>
                  </a:lnTo>
                  <a:lnTo>
                    <a:pt x="295998" y="64973"/>
                  </a:lnTo>
                  <a:lnTo>
                    <a:pt x="307835" y="80035"/>
                  </a:lnTo>
                  <a:lnTo>
                    <a:pt x="287413" y="71704"/>
                  </a:lnTo>
                  <a:lnTo>
                    <a:pt x="282689" y="75425"/>
                  </a:lnTo>
                  <a:lnTo>
                    <a:pt x="299694" y="97078"/>
                  </a:lnTo>
                  <a:lnTo>
                    <a:pt x="303885" y="93776"/>
                  </a:lnTo>
                  <a:lnTo>
                    <a:pt x="291833" y="78409"/>
                  </a:lnTo>
                  <a:lnTo>
                    <a:pt x="312699" y="86868"/>
                  </a:lnTo>
                  <a:lnTo>
                    <a:pt x="317207" y="83337"/>
                  </a:lnTo>
                  <a:close/>
                </a:path>
                <a:path w="320675" h="142240">
                  <a:moveTo>
                    <a:pt x="320395" y="0"/>
                  </a:moveTo>
                  <a:lnTo>
                    <a:pt x="260438" y="0"/>
                  </a:lnTo>
                  <a:lnTo>
                    <a:pt x="260438" y="29629"/>
                  </a:lnTo>
                  <a:lnTo>
                    <a:pt x="298043" y="29629"/>
                  </a:lnTo>
                  <a:lnTo>
                    <a:pt x="304190" y="22656"/>
                  </a:lnTo>
                  <a:lnTo>
                    <a:pt x="309968" y="15379"/>
                  </a:lnTo>
                  <a:lnTo>
                    <a:pt x="315366" y="7823"/>
                  </a:lnTo>
                  <a:lnTo>
                    <a:pt x="320395" y="0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44">
              <a:extLst>
                <a:ext uri="{FF2B5EF4-FFF2-40B4-BE49-F238E27FC236}">
                  <a16:creationId xmlns:a16="http://schemas.microsoft.com/office/drawing/2014/main" id="{19392E48-BA0A-F146-9E2C-57E52D33F16B}"/>
                </a:ext>
              </a:extLst>
            </p:cNvPr>
            <p:cNvSpPr/>
            <p:nvPr/>
          </p:nvSpPr>
          <p:spPr>
            <a:xfrm>
              <a:off x="4223968" y="9717570"/>
              <a:ext cx="367030" cy="259079"/>
            </a:xfrm>
            <a:custGeom>
              <a:avLst/>
              <a:gdLst/>
              <a:ahLst/>
              <a:cxnLst/>
              <a:rect l="l" t="t" r="r" b="b"/>
              <a:pathLst>
                <a:path w="367029" h="259079">
                  <a:moveTo>
                    <a:pt x="68719" y="257810"/>
                  </a:moveTo>
                  <a:lnTo>
                    <a:pt x="62242" y="257810"/>
                  </a:lnTo>
                  <a:lnTo>
                    <a:pt x="62776" y="259080"/>
                  </a:lnTo>
                  <a:lnTo>
                    <a:pt x="65290" y="259080"/>
                  </a:lnTo>
                  <a:lnTo>
                    <a:pt x="68719" y="257810"/>
                  </a:lnTo>
                  <a:close/>
                </a:path>
                <a:path w="367029" h="259079">
                  <a:moveTo>
                    <a:pt x="153004" y="257810"/>
                  </a:moveTo>
                  <a:lnTo>
                    <a:pt x="68719" y="257810"/>
                  </a:lnTo>
                  <a:lnTo>
                    <a:pt x="70866" y="259080"/>
                  </a:lnTo>
                  <a:lnTo>
                    <a:pt x="139763" y="259080"/>
                  </a:lnTo>
                  <a:lnTo>
                    <a:pt x="153004" y="257810"/>
                  </a:lnTo>
                  <a:close/>
                </a:path>
                <a:path w="367029" h="259079">
                  <a:moveTo>
                    <a:pt x="179324" y="204470"/>
                  </a:moveTo>
                  <a:lnTo>
                    <a:pt x="10972" y="204470"/>
                  </a:lnTo>
                  <a:lnTo>
                    <a:pt x="12776" y="205740"/>
                  </a:lnTo>
                  <a:lnTo>
                    <a:pt x="14211" y="207010"/>
                  </a:lnTo>
                  <a:lnTo>
                    <a:pt x="16002" y="208280"/>
                  </a:lnTo>
                  <a:lnTo>
                    <a:pt x="16548" y="209550"/>
                  </a:lnTo>
                  <a:lnTo>
                    <a:pt x="17449" y="210820"/>
                  </a:lnTo>
                  <a:lnTo>
                    <a:pt x="17272" y="213360"/>
                  </a:lnTo>
                  <a:lnTo>
                    <a:pt x="17983" y="217170"/>
                  </a:lnTo>
                  <a:lnTo>
                    <a:pt x="20510" y="222250"/>
                  </a:lnTo>
                  <a:lnTo>
                    <a:pt x="20688" y="224790"/>
                  </a:lnTo>
                  <a:lnTo>
                    <a:pt x="21945" y="226060"/>
                  </a:lnTo>
                  <a:lnTo>
                    <a:pt x="22669" y="228600"/>
                  </a:lnTo>
                  <a:lnTo>
                    <a:pt x="24104" y="231140"/>
                  </a:lnTo>
                  <a:lnTo>
                    <a:pt x="25184" y="233680"/>
                  </a:lnTo>
                  <a:lnTo>
                    <a:pt x="26085" y="234950"/>
                  </a:lnTo>
                  <a:lnTo>
                    <a:pt x="29324" y="240030"/>
                  </a:lnTo>
                  <a:lnTo>
                    <a:pt x="31661" y="242570"/>
                  </a:lnTo>
                  <a:lnTo>
                    <a:pt x="35255" y="246380"/>
                  </a:lnTo>
                  <a:lnTo>
                    <a:pt x="37960" y="248920"/>
                  </a:lnTo>
                  <a:lnTo>
                    <a:pt x="39751" y="250190"/>
                  </a:lnTo>
                  <a:lnTo>
                    <a:pt x="42811" y="252730"/>
                  </a:lnTo>
                  <a:lnTo>
                    <a:pt x="45148" y="252730"/>
                  </a:lnTo>
                  <a:lnTo>
                    <a:pt x="49110" y="255270"/>
                  </a:lnTo>
                  <a:lnTo>
                    <a:pt x="50901" y="255270"/>
                  </a:lnTo>
                  <a:lnTo>
                    <a:pt x="51625" y="256540"/>
                  </a:lnTo>
                  <a:lnTo>
                    <a:pt x="55587" y="256540"/>
                  </a:lnTo>
                  <a:lnTo>
                    <a:pt x="57924" y="257810"/>
                  </a:lnTo>
                  <a:lnTo>
                    <a:pt x="170510" y="257810"/>
                  </a:lnTo>
                  <a:lnTo>
                    <a:pt x="173037" y="255270"/>
                  </a:lnTo>
                  <a:lnTo>
                    <a:pt x="176276" y="254000"/>
                  </a:lnTo>
                  <a:lnTo>
                    <a:pt x="178257" y="251460"/>
                  </a:lnTo>
                  <a:lnTo>
                    <a:pt x="179514" y="248920"/>
                  </a:lnTo>
                  <a:lnTo>
                    <a:pt x="179870" y="247650"/>
                  </a:lnTo>
                  <a:lnTo>
                    <a:pt x="180225" y="247650"/>
                  </a:lnTo>
                  <a:lnTo>
                    <a:pt x="180047" y="246380"/>
                  </a:lnTo>
                  <a:lnTo>
                    <a:pt x="180225" y="246380"/>
                  </a:lnTo>
                  <a:lnTo>
                    <a:pt x="180403" y="243840"/>
                  </a:lnTo>
                  <a:lnTo>
                    <a:pt x="180047" y="243840"/>
                  </a:lnTo>
                  <a:lnTo>
                    <a:pt x="180403" y="242570"/>
                  </a:lnTo>
                  <a:lnTo>
                    <a:pt x="180047" y="241300"/>
                  </a:lnTo>
                  <a:lnTo>
                    <a:pt x="180225" y="241300"/>
                  </a:lnTo>
                  <a:lnTo>
                    <a:pt x="179692" y="240030"/>
                  </a:lnTo>
                  <a:lnTo>
                    <a:pt x="178257" y="237490"/>
                  </a:lnTo>
                  <a:lnTo>
                    <a:pt x="177888" y="236220"/>
                  </a:lnTo>
                  <a:lnTo>
                    <a:pt x="177165" y="236220"/>
                  </a:lnTo>
                  <a:lnTo>
                    <a:pt x="177165" y="234950"/>
                  </a:lnTo>
                  <a:lnTo>
                    <a:pt x="176441" y="234950"/>
                  </a:lnTo>
                  <a:lnTo>
                    <a:pt x="175729" y="233680"/>
                  </a:lnTo>
                  <a:lnTo>
                    <a:pt x="173939" y="233680"/>
                  </a:lnTo>
                  <a:lnTo>
                    <a:pt x="174294" y="232410"/>
                  </a:lnTo>
                  <a:lnTo>
                    <a:pt x="173570" y="232410"/>
                  </a:lnTo>
                  <a:lnTo>
                    <a:pt x="171234" y="231140"/>
                  </a:lnTo>
                  <a:lnTo>
                    <a:pt x="169430" y="231140"/>
                  </a:lnTo>
                  <a:lnTo>
                    <a:pt x="169430" y="229870"/>
                  </a:lnTo>
                  <a:lnTo>
                    <a:pt x="169075" y="229870"/>
                  </a:lnTo>
                  <a:lnTo>
                    <a:pt x="169075" y="228600"/>
                  </a:lnTo>
                  <a:lnTo>
                    <a:pt x="169252" y="228600"/>
                  </a:lnTo>
                  <a:lnTo>
                    <a:pt x="169430" y="227330"/>
                  </a:lnTo>
                  <a:lnTo>
                    <a:pt x="168719" y="227330"/>
                  </a:lnTo>
                  <a:lnTo>
                    <a:pt x="168897" y="226060"/>
                  </a:lnTo>
                  <a:lnTo>
                    <a:pt x="169799" y="222250"/>
                  </a:lnTo>
                  <a:lnTo>
                    <a:pt x="167093" y="217170"/>
                  </a:lnTo>
                  <a:lnTo>
                    <a:pt x="171234" y="214630"/>
                  </a:lnTo>
                  <a:lnTo>
                    <a:pt x="174117" y="213360"/>
                  </a:lnTo>
                  <a:lnTo>
                    <a:pt x="177165" y="209550"/>
                  </a:lnTo>
                  <a:lnTo>
                    <a:pt x="176987" y="209550"/>
                  </a:lnTo>
                  <a:lnTo>
                    <a:pt x="177355" y="208280"/>
                  </a:lnTo>
                  <a:lnTo>
                    <a:pt x="178066" y="208280"/>
                  </a:lnTo>
                  <a:lnTo>
                    <a:pt x="178066" y="207010"/>
                  </a:lnTo>
                  <a:lnTo>
                    <a:pt x="178612" y="207010"/>
                  </a:lnTo>
                  <a:lnTo>
                    <a:pt x="179146" y="205740"/>
                  </a:lnTo>
                  <a:lnTo>
                    <a:pt x="179324" y="204470"/>
                  </a:lnTo>
                  <a:close/>
                </a:path>
                <a:path w="367029" h="259079">
                  <a:moveTo>
                    <a:pt x="336905" y="240030"/>
                  </a:moveTo>
                  <a:lnTo>
                    <a:pt x="190119" y="240030"/>
                  </a:lnTo>
                  <a:lnTo>
                    <a:pt x="190309" y="241300"/>
                  </a:lnTo>
                  <a:lnTo>
                    <a:pt x="190119" y="241300"/>
                  </a:lnTo>
                  <a:lnTo>
                    <a:pt x="189407" y="243840"/>
                  </a:lnTo>
                  <a:lnTo>
                    <a:pt x="191020" y="247650"/>
                  </a:lnTo>
                  <a:lnTo>
                    <a:pt x="192278" y="248920"/>
                  </a:lnTo>
                  <a:lnTo>
                    <a:pt x="194068" y="252730"/>
                  </a:lnTo>
                  <a:lnTo>
                    <a:pt x="198577" y="254000"/>
                  </a:lnTo>
                  <a:lnTo>
                    <a:pt x="202171" y="256540"/>
                  </a:lnTo>
                  <a:lnTo>
                    <a:pt x="204685" y="257810"/>
                  </a:lnTo>
                  <a:lnTo>
                    <a:pt x="207568" y="256540"/>
                  </a:lnTo>
                  <a:lnTo>
                    <a:pt x="306489" y="256540"/>
                  </a:lnTo>
                  <a:lnTo>
                    <a:pt x="308660" y="255270"/>
                  </a:lnTo>
                  <a:lnTo>
                    <a:pt x="310273" y="255270"/>
                  </a:lnTo>
                  <a:lnTo>
                    <a:pt x="310819" y="254000"/>
                  </a:lnTo>
                  <a:lnTo>
                    <a:pt x="314769" y="254000"/>
                  </a:lnTo>
                  <a:lnTo>
                    <a:pt x="318554" y="252730"/>
                  </a:lnTo>
                  <a:lnTo>
                    <a:pt x="318731" y="252730"/>
                  </a:lnTo>
                  <a:lnTo>
                    <a:pt x="320167" y="251460"/>
                  </a:lnTo>
                  <a:lnTo>
                    <a:pt x="321602" y="251460"/>
                  </a:lnTo>
                  <a:lnTo>
                    <a:pt x="324129" y="250190"/>
                  </a:lnTo>
                  <a:lnTo>
                    <a:pt x="327723" y="248920"/>
                  </a:lnTo>
                  <a:lnTo>
                    <a:pt x="330060" y="246380"/>
                  </a:lnTo>
                  <a:lnTo>
                    <a:pt x="331508" y="245110"/>
                  </a:lnTo>
                  <a:lnTo>
                    <a:pt x="332219" y="245110"/>
                  </a:lnTo>
                  <a:lnTo>
                    <a:pt x="333476" y="243840"/>
                  </a:lnTo>
                  <a:lnTo>
                    <a:pt x="335102" y="242570"/>
                  </a:lnTo>
                  <a:lnTo>
                    <a:pt x="335813" y="241300"/>
                  </a:lnTo>
                  <a:lnTo>
                    <a:pt x="336905" y="240030"/>
                  </a:lnTo>
                  <a:close/>
                </a:path>
                <a:path w="367029" h="259079">
                  <a:moveTo>
                    <a:pt x="235458" y="256540"/>
                  </a:moveTo>
                  <a:lnTo>
                    <a:pt x="207568" y="256540"/>
                  </a:lnTo>
                  <a:lnTo>
                    <a:pt x="209905" y="257810"/>
                  </a:lnTo>
                  <a:lnTo>
                    <a:pt x="233108" y="257810"/>
                  </a:lnTo>
                  <a:lnTo>
                    <a:pt x="235458" y="256540"/>
                  </a:lnTo>
                  <a:close/>
                </a:path>
                <a:path w="367029" h="259079">
                  <a:moveTo>
                    <a:pt x="242277" y="256540"/>
                  </a:moveTo>
                  <a:lnTo>
                    <a:pt x="238150" y="256540"/>
                  </a:lnTo>
                  <a:lnTo>
                    <a:pt x="239763" y="257810"/>
                  </a:lnTo>
                  <a:lnTo>
                    <a:pt x="242277" y="256540"/>
                  </a:lnTo>
                  <a:close/>
                </a:path>
                <a:path w="367029" h="259079">
                  <a:moveTo>
                    <a:pt x="286169" y="256540"/>
                  </a:moveTo>
                  <a:lnTo>
                    <a:pt x="281305" y="256540"/>
                  </a:lnTo>
                  <a:lnTo>
                    <a:pt x="283286" y="257810"/>
                  </a:lnTo>
                  <a:lnTo>
                    <a:pt x="286169" y="256540"/>
                  </a:lnTo>
                  <a:close/>
                </a:path>
                <a:path w="367029" h="259079">
                  <a:moveTo>
                    <a:pt x="313334" y="254000"/>
                  </a:moveTo>
                  <a:lnTo>
                    <a:pt x="310819" y="254000"/>
                  </a:lnTo>
                  <a:lnTo>
                    <a:pt x="312966" y="255270"/>
                  </a:lnTo>
                  <a:lnTo>
                    <a:pt x="313334" y="254000"/>
                  </a:lnTo>
                  <a:close/>
                </a:path>
                <a:path w="367029" h="259079">
                  <a:moveTo>
                    <a:pt x="346786" y="228600"/>
                  </a:moveTo>
                  <a:lnTo>
                    <a:pt x="199644" y="228600"/>
                  </a:lnTo>
                  <a:lnTo>
                    <a:pt x="199644" y="229870"/>
                  </a:lnTo>
                  <a:lnTo>
                    <a:pt x="199110" y="229870"/>
                  </a:lnTo>
                  <a:lnTo>
                    <a:pt x="198577" y="231140"/>
                  </a:lnTo>
                  <a:lnTo>
                    <a:pt x="196951" y="231140"/>
                  </a:lnTo>
                  <a:lnTo>
                    <a:pt x="195516" y="232410"/>
                  </a:lnTo>
                  <a:lnTo>
                    <a:pt x="193370" y="232410"/>
                  </a:lnTo>
                  <a:lnTo>
                    <a:pt x="192100" y="234950"/>
                  </a:lnTo>
                  <a:lnTo>
                    <a:pt x="191198" y="237490"/>
                  </a:lnTo>
                  <a:lnTo>
                    <a:pt x="190842" y="237490"/>
                  </a:lnTo>
                  <a:lnTo>
                    <a:pt x="191376" y="238760"/>
                  </a:lnTo>
                  <a:lnTo>
                    <a:pt x="190842" y="238760"/>
                  </a:lnTo>
                  <a:lnTo>
                    <a:pt x="190665" y="240030"/>
                  </a:lnTo>
                  <a:lnTo>
                    <a:pt x="338696" y="240030"/>
                  </a:lnTo>
                  <a:lnTo>
                    <a:pt x="339940" y="237490"/>
                  </a:lnTo>
                  <a:lnTo>
                    <a:pt x="341388" y="236220"/>
                  </a:lnTo>
                  <a:lnTo>
                    <a:pt x="342836" y="233680"/>
                  </a:lnTo>
                  <a:lnTo>
                    <a:pt x="345528" y="231140"/>
                  </a:lnTo>
                  <a:lnTo>
                    <a:pt x="198577" y="231140"/>
                  </a:lnTo>
                  <a:lnTo>
                    <a:pt x="196608" y="229870"/>
                  </a:lnTo>
                  <a:lnTo>
                    <a:pt x="346157" y="229870"/>
                  </a:lnTo>
                  <a:lnTo>
                    <a:pt x="346786" y="228600"/>
                  </a:lnTo>
                  <a:close/>
                </a:path>
                <a:path w="367029" h="259079">
                  <a:moveTo>
                    <a:pt x="346786" y="227330"/>
                  </a:moveTo>
                  <a:lnTo>
                    <a:pt x="200190" y="227330"/>
                  </a:lnTo>
                  <a:lnTo>
                    <a:pt x="199110" y="228600"/>
                  </a:lnTo>
                  <a:lnTo>
                    <a:pt x="346964" y="228600"/>
                  </a:lnTo>
                  <a:lnTo>
                    <a:pt x="346786" y="227330"/>
                  </a:lnTo>
                  <a:close/>
                </a:path>
                <a:path w="367029" h="259079">
                  <a:moveTo>
                    <a:pt x="347319" y="227330"/>
                  </a:moveTo>
                  <a:lnTo>
                    <a:pt x="347141" y="227330"/>
                  </a:lnTo>
                  <a:lnTo>
                    <a:pt x="347141" y="228600"/>
                  </a:lnTo>
                  <a:lnTo>
                    <a:pt x="347319" y="227330"/>
                  </a:lnTo>
                  <a:close/>
                </a:path>
                <a:path w="367029" h="259079">
                  <a:moveTo>
                    <a:pt x="350024" y="222250"/>
                  </a:moveTo>
                  <a:lnTo>
                    <a:pt x="199466" y="222250"/>
                  </a:lnTo>
                  <a:lnTo>
                    <a:pt x="199834" y="224790"/>
                  </a:lnTo>
                  <a:lnTo>
                    <a:pt x="199644" y="226060"/>
                  </a:lnTo>
                  <a:lnTo>
                    <a:pt x="199644" y="227330"/>
                  </a:lnTo>
                  <a:lnTo>
                    <a:pt x="347141" y="227330"/>
                  </a:lnTo>
                  <a:lnTo>
                    <a:pt x="347510" y="226060"/>
                  </a:lnTo>
                  <a:lnTo>
                    <a:pt x="348043" y="226060"/>
                  </a:lnTo>
                  <a:lnTo>
                    <a:pt x="348411" y="224790"/>
                  </a:lnTo>
                  <a:lnTo>
                    <a:pt x="348589" y="223520"/>
                  </a:lnTo>
                  <a:lnTo>
                    <a:pt x="349656" y="223520"/>
                  </a:lnTo>
                  <a:lnTo>
                    <a:pt x="350024" y="222250"/>
                  </a:lnTo>
                  <a:close/>
                </a:path>
                <a:path w="367029" h="259079">
                  <a:moveTo>
                    <a:pt x="347687" y="226060"/>
                  </a:moveTo>
                  <a:lnTo>
                    <a:pt x="347510" y="226060"/>
                  </a:lnTo>
                  <a:lnTo>
                    <a:pt x="347510" y="227330"/>
                  </a:lnTo>
                  <a:lnTo>
                    <a:pt x="347687" y="226060"/>
                  </a:lnTo>
                  <a:close/>
                </a:path>
                <a:path w="367029" h="259079">
                  <a:moveTo>
                    <a:pt x="350024" y="220980"/>
                  </a:moveTo>
                  <a:lnTo>
                    <a:pt x="199834" y="220980"/>
                  </a:lnTo>
                  <a:lnTo>
                    <a:pt x="199644" y="222250"/>
                  </a:lnTo>
                  <a:lnTo>
                    <a:pt x="350215" y="222250"/>
                  </a:lnTo>
                  <a:lnTo>
                    <a:pt x="350024" y="220980"/>
                  </a:lnTo>
                  <a:close/>
                </a:path>
                <a:path w="367029" h="259079">
                  <a:moveTo>
                    <a:pt x="352183" y="217170"/>
                  </a:moveTo>
                  <a:lnTo>
                    <a:pt x="199834" y="217170"/>
                  </a:lnTo>
                  <a:lnTo>
                    <a:pt x="199466" y="219710"/>
                  </a:lnTo>
                  <a:lnTo>
                    <a:pt x="199466" y="220980"/>
                  </a:lnTo>
                  <a:lnTo>
                    <a:pt x="350393" y="220980"/>
                  </a:lnTo>
                  <a:lnTo>
                    <a:pt x="350558" y="219710"/>
                  </a:lnTo>
                  <a:lnTo>
                    <a:pt x="350558" y="218440"/>
                  </a:lnTo>
                  <a:lnTo>
                    <a:pt x="352183" y="218440"/>
                  </a:lnTo>
                  <a:lnTo>
                    <a:pt x="352183" y="217170"/>
                  </a:lnTo>
                  <a:close/>
                </a:path>
                <a:path w="367029" h="259079">
                  <a:moveTo>
                    <a:pt x="352183" y="214630"/>
                  </a:moveTo>
                  <a:lnTo>
                    <a:pt x="198208" y="214630"/>
                  </a:lnTo>
                  <a:lnTo>
                    <a:pt x="199110" y="215900"/>
                  </a:lnTo>
                  <a:lnTo>
                    <a:pt x="199644" y="217170"/>
                  </a:lnTo>
                  <a:lnTo>
                    <a:pt x="352361" y="217170"/>
                  </a:lnTo>
                  <a:lnTo>
                    <a:pt x="352005" y="215900"/>
                  </a:lnTo>
                  <a:lnTo>
                    <a:pt x="352361" y="215900"/>
                  </a:lnTo>
                  <a:lnTo>
                    <a:pt x="352183" y="214630"/>
                  </a:lnTo>
                  <a:close/>
                </a:path>
                <a:path w="367029" h="259079">
                  <a:moveTo>
                    <a:pt x="360286" y="196850"/>
                  </a:moveTo>
                  <a:lnTo>
                    <a:pt x="189230" y="196850"/>
                  </a:lnTo>
                  <a:lnTo>
                    <a:pt x="188861" y="200660"/>
                  </a:lnTo>
                  <a:lnTo>
                    <a:pt x="189230" y="203200"/>
                  </a:lnTo>
                  <a:lnTo>
                    <a:pt x="189407" y="205740"/>
                  </a:lnTo>
                  <a:lnTo>
                    <a:pt x="190842" y="207010"/>
                  </a:lnTo>
                  <a:lnTo>
                    <a:pt x="190665" y="209550"/>
                  </a:lnTo>
                  <a:lnTo>
                    <a:pt x="192468" y="210820"/>
                  </a:lnTo>
                  <a:lnTo>
                    <a:pt x="194437" y="212090"/>
                  </a:lnTo>
                  <a:lnTo>
                    <a:pt x="196062" y="213360"/>
                  </a:lnTo>
                  <a:lnTo>
                    <a:pt x="197142" y="214630"/>
                  </a:lnTo>
                  <a:lnTo>
                    <a:pt x="352717" y="214630"/>
                  </a:lnTo>
                  <a:lnTo>
                    <a:pt x="352717" y="213360"/>
                  </a:lnTo>
                  <a:lnTo>
                    <a:pt x="353987" y="212090"/>
                  </a:lnTo>
                  <a:lnTo>
                    <a:pt x="352539" y="212090"/>
                  </a:lnTo>
                  <a:lnTo>
                    <a:pt x="353441" y="209550"/>
                  </a:lnTo>
                  <a:lnTo>
                    <a:pt x="354152" y="207010"/>
                  </a:lnTo>
                  <a:lnTo>
                    <a:pt x="354152" y="205740"/>
                  </a:lnTo>
                  <a:lnTo>
                    <a:pt x="352907" y="203200"/>
                  </a:lnTo>
                  <a:lnTo>
                    <a:pt x="356146" y="201930"/>
                  </a:lnTo>
                  <a:lnTo>
                    <a:pt x="357035" y="200660"/>
                  </a:lnTo>
                  <a:lnTo>
                    <a:pt x="357225" y="200660"/>
                  </a:lnTo>
                  <a:lnTo>
                    <a:pt x="357403" y="199390"/>
                  </a:lnTo>
                  <a:lnTo>
                    <a:pt x="359918" y="199390"/>
                  </a:lnTo>
                  <a:lnTo>
                    <a:pt x="359549" y="198120"/>
                  </a:lnTo>
                  <a:lnTo>
                    <a:pt x="360286" y="196850"/>
                  </a:lnTo>
                  <a:close/>
                </a:path>
                <a:path w="367029" h="259079">
                  <a:moveTo>
                    <a:pt x="178435" y="207010"/>
                  </a:moveTo>
                  <a:lnTo>
                    <a:pt x="178066" y="207010"/>
                  </a:lnTo>
                  <a:lnTo>
                    <a:pt x="178257" y="208280"/>
                  </a:lnTo>
                  <a:lnTo>
                    <a:pt x="178435" y="207010"/>
                  </a:lnTo>
                  <a:close/>
                </a:path>
                <a:path w="367029" h="259079">
                  <a:moveTo>
                    <a:pt x="179324" y="201930"/>
                  </a:moveTo>
                  <a:lnTo>
                    <a:pt x="8813" y="201930"/>
                  </a:lnTo>
                  <a:lnTo>
                    <a:pt x="10248" y="204470"/>
                  </a:lnTo>
                  <a:lnTo>
                    <a:pt x="179146" y="204470"/>
                  </a:lnTo>
                  <a:lnTo>
                    <a:pt x="179330" y="203200"/>
                  </a:lnTo>
                  <a:lnTo>
                    <a:pt x="179324" y="201930"/>
                  </a:lnTo>
                  <a:close/>
                </a:path>
                <a:path w="367029" h="259079">
                  <a:moveTo>
                    <a:pt x="3784" y="190500"/>
                  </a:moveTo>
                  <a:lnTo>
                    <a:pt x="2159" y="193040"/>
                  </a:lnTo>
                  <a:lnTo>
                    <a:pt x="1079" y="194310"/>
                  </a:lnTo>
                  <a:lnTo>
                    <a:pt x="0" y="194310"/>
                  </a:lnTo>
                  <a:lnTo>
                    <a:pt x="368" y="195580"/>
                  </a:lnTo>
                  <a:lnTo>
                    <a:pt x="2159" y="198120"/>
                  </a:lnTo>
                  <a:lnTo>
                    <a:pt x="4864" y="199390"/>
                  </a:lnTo>
                  <a:lnTo>
                    <a:pt x="7556" y="201930"/>
                  </a:lnTo>
                  <a:lnTo>
                    <a:pt x="180047" y="201930"/>
                  </a:lnTo>
                  <a:lnTo>
                    <a:pt x="179870" y="200660"/>
                  </a:lnTo>
                  <a:lnTo>
                    <a:pt x="178968" y="199390"/>
                  </a:lnTo>
                  <a:lnTo>
                    <a:pt x="179514" y="196850"/>
                  </a:lnTo>
                  <a:lnTo>
                    <a:pt x="178066" y="195580"/>
                  </a:lnTo>
                  <a:lnTo>
                    <a:pt x="177533" y="193040"/>
                  </a:lnTo>
                  <a:lnTo>
                    <a:pt x="175183" y="191770"/>
                  </a:lnTo>
                  <a:lnTo>
                    <a:pt x="5765" y="191770"/>
                  </a:lnTo>
                  <a:lnTo>
                    <a:pt x="3784" y="190500"/>
                  </a:lnTo>
                  <a:close/>
                </a:path>
                <a:path w="367029" h="259079">
                  <a:moveTo>
                    <a:pt x="366928" y="190500"/>
                  </a:moveTo>
                  <a:lnTo>
                    <a:pt x="192100" y="190500"/>
                  </a:lnTo>
                  <a:lnTo>
                    <a:pt x="191744" y="191770"/>
                  </a:lnTo>
                  <a:lnTo>
                    <a:pt x="190842" y="191770"/>
                  </a:lnTo>
                  <a:lnTo>
                    <a:pt x="190842" y="193040"/>
                  </a:lnTo>
                  <a:lnTo>
                    <a:pt x="190665" y="193040"/>
                  </a:lnTo>
                  <a:lnTo>
                    <a:pt x="190842" y="194310"/>
                  </a:lnTo>
                  <a:lnTo>
                    <a:pt x="189407" y="194310"/>
                  </a:lnTo>
                  <a:lnTo>
                    <a:pt x="190119" y="196850"/>
                  </a:lnTo>
                  <a:lnTo>
                    <a:pt x="360286" y="196850"/>
                  </a:lnTo>
                  <a:lnTo>
                    <a:pt x="360451" y="198120"/>
                  </a:lnTo>
                  <a:lnTo>
                    <a:pt x="362254" y="195580"/>
                  </a:lnTo>
                  <a:lnTo>
                    <a:pt x="365125" y="193040"/>
                  </a:lnTo>
                  <a:lnTo>
                    <a:pt x="366395" y="191770"/>
                  </a:lnTo>
                  <a:lnTo>
                    <a:pt x="366928" y="190500"/>
                  </a:lnTo>
                  <a:close/>
                </a:path>
                <a:path w="367029" h="259079">
                  <a:moveTo>
                    <a:pt x="174472" y="189230"/>
                  </a:moveTo>
                  <a:lnTo>
                    <a:pt x="9359" y="189230"/>
                  </a:lnTo>
                  <a:lnTo>
                    <a:pt x="8636" y="190500"/>
                  </a:lnTo>
                  <a:lnTo>
                    <a:pt x="6477" y="190500"/>
                  </a:lnTo>
                  <a:lnTo>
                    <a:pt x="5943" y="191770"/>
                  </a:lnTo>
                  <a:lnTo>
                    <a:pt x="175183" y="191770"/>
                  </a:lnTo>
                  <a:lnTo>
                    <a:pt x="174472" y="189230"/>
                  </a:lnTo>
                  <a:close/>
                </a:path>
                <a:path w="367029" h="259079">
                  <a:moveTo>
                    <a:pt x="359016" y="185420"/>
                  </a:moveTo>
                  <a:lnTo>
                    <a:pt x="196418" y="185420"/>
                  </a:lnTo>
                  <a:lnTo>
                    <a:pt x="196608" y="186690"/>
                  </a:lnTo>
                  <a:lnTo>
                    <a:pt x="195707" y="186690"/>
                  </a:lnTo>
                  <a:lnTo>
                    <a:pt x="194627" y="187960"/>
                  </a:lnTo>
                  <a:lnTo>
                    <a:pt x="194068" y="187960"/>
                  </a:lnTo>
                  <a:lnTo>
                    <a:pt x="193370" y="189230"/>
                  </a:lnTo>
                  <a:lnTo>
                    <a:pt x="192278" y="190500"/>
                  </a:lnTo>
                  <a:lnTo>
                    <a:pt x="366572" y="190500"/>
                  </a:lnTo>
                  <a:lnTo>
                    <a:pt x="366750" y="189230"/>
                  </a:lnTo>
                  <a:lnTo>
                    <a:pt x="364769" y="187960"/>
                  </a:lnTo>
                  <a:lnTo>
                    <a:pt x="361721" y="186690"/>
                  </a:lnTo>
                  <a:lnTo>
                    <a:pt x="359016" y="185420"/>
                  </a:lnTo>
                  <a:close/>
                </a:path>
                <a:path w="367029" h="259079">
                  <a:moveTo>
                    <a:pt x="260273" y="146050"/>
                  </a:moveTo>
                  <a:lnTo>
                    <a:pt x="13487" y="146050"/>
                  </a:lnTo>
                  <a:lnTo>
                    <a:pt x="13677" y="147320"/>
                  </a:lnTo>
                  <a:lnTo>
                    <a:pt x="13487" y="147320"/>
                  </a:lnTo>
                  <a:lnTo>
                    <a:pt x="13144" y="151130"/>
                  </a:lnTo>
                  <a:lnTo>
                    <a:pt x="11874" y="153670"/>
                  </a:lnTo>
                  <a:lnTo>
                    <a:pt x="11993" y="156210"/>
                  </a:lnTo>
                  <a:lnTo>
                    <a:pt x="12052" y="158750"/>
                  </a:lnTo>
                  <a:lnTo>
                    <a:pt x="11696" y="158750"/>
                  </a:lnTo>
                  <a:lnTo>
                    <a:pt x="11341" y="160020"/>
                  </a:lnTo>
                  <a:lnTo>
                    <a:pt x="12052" y="161290"/>
                  </a:lnTo>
                  <a:lnTo>
                    <a:pt x="11506" y="162560"/>
                  </a:lnTo>
                  <a:lnTo>
                    <a:pt x="10617" y="165100"/>
                  </a:lnTo>
                  <a:lnTo>
                    <a:pt x="11150" y="167640"/>
                  </a:lnTo>
                  <a:lnTo>
                    <a:pt x="10972" y="171450"/>
                  </a:lnTo>
                  <a:lnTo>
                    <a:pt x="11506" y="176530"/>
                  </a:lnTo>
                  <a:lnTo>
                    <a:pt x="10439" y="182880"/>
                  </a:lnTo>
                  <a:lnTo>
                    <a:pt x="11341" y="187960"/>
                  </a:lnTo>
                  <a:lnTo>
                    <a:pt x="11696" y="189230"/>
                  </a:lnTo>
                  <a:lnTo>
                    <a:pt x="173037" y="189230"/>
                  </a:lnTo>
                  <a:lnTo>
                    <a:pt x="172436" y="187960"/>
                  </a:lnTo>
                  <a:lnTo>
                    <a:pt x="117284" y="187960"/>
                  </a:lnTo>
                  <a:lnTo>
                    <a:pt x="116382" y="186690"/>
                  </a:lnTo>
                  <a:lnTo>
                    <a:pt x="115836" y="186690"/>
                  </a:lnTo>
                  <a:lnTo>
                    <a:pt x="115836" y="185420"/>
                  </a:lnTo>
                  <a:lnTo>
                    <a:pt x="116192" y="185420"/>
                  </a:lnTo>
                  <a:lnTo>
                    <a:pt x="115481" y="184150"/>
                  </a:lnTo>
                  <a:lnTo>
                    <a:pt x="116192" y="182880"/>
                  </a:lnTo>
                  <a:lnTo>
                    <a:pt x="115290" y="181610"/>
                  </a:lnTo>
                  <a:lnTo>
                    <a:pt x="115481" y="179070"/>
                  </a:lnTo>
                  <a:lnTo>
                    <a:pt x="114579" y="179070"/>
                  </a:lnTo>
                  <a:lnTo>
                    <a:pt x="114757" y="177800"/>
                  </a:lnTo>
                  <a:lnTo>
                    <a:pt x="114935" y="177800"/>
                  </a:lnTo>
                  <a:lnTo>
                    <a:pt x="114757" y="176530"/>
                  </a:lnTo>
                  <a:lnTo>
                    <a:pt x="156845" y="176530"/>
                  </a:lnTo>
                  <a:lnTo>
                    <a:pt x="158115" y="175260"/>
                  </a:lnTo>
                  <a:lnTo>
                    <a:pt x="164388" y="175260"/>
                  </a:lnTo>
                  <a:lnTo>
                    <a:pt x="165125" y="173990"/>
                  </a:lnTo>
                  <a:lnTo>
                    <a:pt x="251460" y="173990"/>
                  </a:lnTo>
                  <a:lnTo>
                    <a:pt x="253085" y="171450"/>
                  </a:lnTo>
                  <a:lnTo>
                    <a:pt x="253784" y="168910"/>
                  </a:lnTo>
                  <a:lnTo>
                    <a:pt x="256857" y="165100"/>
                  </a:lnTo>
                  <a:lnTo>
                    <a:pt x="257390" y="165100"/>
                  </a:lnTo>
                  <a:lnTo>
                    <a:pt x="257390" y="163830"/>
                  </a:lnTo>
                  <a:lnTo>
                    <a:pt x="257759" y="163830"/>
                  </a:lnTo>
                  <a:lnTo>
                    <a:pt x="257759" y="162560"/>
                  </a:lnTo>
                  <a:lnTo>
                    <a:pt x="258292" y="161290"/>
                  </a:lnTo>
                  <a:lnTo>
                    <a:pt x="258292" y="160020"/>
                  </a:lnTo>
                  <a:lnTo>
                    <a:pt x="258470" y="160020"/>
                  </a:lnTo>
                  <a:lnTo>
                    <a:pt x="258826" y="158750"/>
                  </a:lnTo>
                  <a:lnTo>
                    <a:pt x="258826" y="157480"/>
                  </a:lnTo>
                  <a:lnTo>
                    <a:pt x="259003" y="156210"/>
                  </a:lnTo>
                  <a:lnTo>
                    <a:pt x="259003" y="153670"/>
                  </a:lnTo>
                  <a:lnTo>
                    <a:pt x="259727" y="153670"/>
                  </a:lnTo>
                  <a:lnTo>
                    <a:pt x="259549" y="152400"/>
                  </a:lnTo>
                  <a:lnTo>
                    <a:pt x="259372" y="152400"/>
                  </a:lnTo>
                  <a:lnTo>
                    <a:pt x="259549" y="151130"/>
                  </a:lnTo>
                  <a:lnTo>
                    <a:pt x="259727" y="151130"/>
                  </a:lnTo>
                  <a:lnTo>
                    <a:pt x="260451" y="149860"/>
                  </a:lnTo>
                  <a:lnTo>
                    <a:pt x="259727" y="148590"/>
                  </a:lnTo>
                  <a:lnTo>
                    <a:pt x="260273" y="146050"/>
                  </a:lnTo>
                  <a:close/>
                </a:path>
                <a:path w="367029" h="259079">
                  <a:moveTo>
                    <a:pt x="173570" y="187960"/>
                  </a:moveTo>
                  <a:lnTo>
                    <a:pt x="173037" y="189230"/>
                  </a:lnTo>
                  <a:lnTo>
                    <a:pt x="173570" y="189230"/>
                  </a:lnTo>
                  <a:lnTo>
                    <a:pt x="173570" y="187960"/>
                  </a:lnTo>
                  <a:close/>
                </a:path>
                <a:path w="367029" h="259079">
                  <a:moveTo>
                    <a:pt x="171234" y="185420"/>
                  </a:moveTo>
                  <a:lnTo>
                    <a:pt x="126619" y="185420"/>
                  </a:lnTo>
                  <a:lnTo>
                    <a:pt x="126453" y="186690"/>
                  </a:lnTo>
                  <a:lnTo>
                    <a:pt x="118173" y="186690"/>
                  </a:lnTo>
                  <a:lnTo>
                    <a:pt x="117284" y="187960"/>
                  </a:lnTo>
                  <a:lnTo>
                    <a:pt x="172436" y="187960"/>
                  </a:lnTo>
                  <a:lnTo>
                    <a:pt x="171234" y="185420"/>
                  </a:lnTo>
                  <a:close/>
                </a:path>
                <a:path w="367029" h="259079">
                  <a:moveTo>
                    <a:pt x="124472" y="185420"/>
                  </a:moveTo>
                  <a:lnTo>
                    <a:pt x="124650" y="186690"/>
                  </a:lnTo>
                  <a:lnTo>
                    <a:pt x="124828" y="186690"/>
                  </a:lnTo>
                  <a:lnTo>
                    <a:pt x="124472" y="185420"/>
                  </a:lnTo>
                  <a:close/>
                </a:path>
                <a:path w="367029" h="259079">
                  <a:moveTo>
                    <a:pt x="125006" y="185420"/>
                  </a:moveTo>
                  <a:lnTo>
                    <a:pt x="125006" y="186690"/>
                  </a:lnTo>
                  <a:lnTo>
                    <a:pt x="126453" y="186690"/>
                  </a:lnTo>
                  <a:lnTo>
                    <a:pt x="125006" y="185420"/>
                  </a:lnTo>
                  <a:close/>
                </a:path>
                <a:path w="367029" h="259079">
                  <a:moveTo>
                    <a:pt x="166916" y="182880"/>
                  </a:moveTo>
                  <a:lnTo>
                    <a:pt x="137604" y="182880"/>
                  </a:lnTo>
                  <a:lnTo>
                    <a:pt x="134899" y="184150"/>
                  </a:lnTo>
                  <a:lnTo>
                    <a:pt x="131305" y="184150"/>
                  </a:lnTo>
                  <a:lnTo>
                    <a:pt x="127711" y="185420"/>
                  </a:lnTo>
                  <a:lnTo>
                    <a:pt x="169430" y="185420"/>
                  </a:lnTo>
                  <a:lnTo>
                    <a:pt x="166751" y="184150"/>
                  </a:lnTo>
                  <a:lnTo>
                    <a:pt x="166916" y="182880"/>
                  </a:lnTo>
                  <a:close/>
                </a:path>
                <a:path w="367029" h="259079">
                  <a:moveTo>
                    <a:pt x="237236" y="184150"/>
                  </a:moveTo>
                  <a:lnTo>
                    <a:pt x="198577" y="184150"/>
                  </a:lnTo>
                  <a:lnTo>
                    <a:pt x="197497" y="185420"/>
                  </a:lnTo>
                  <a:lnTo>
                    <a:pt x="238150" y="185420"/>
                  </a:lnTo>
                  <a:lnTo>
                    <a:pt x="237236" y="184150"/>
                  </a:lnTo>
                  <a:close/>
                </a:path>
                <a:path w="367029" h="259079">
                  <a:moveTo>
                    <a:pt x="239941" y="184150"/>
                  </a:moveTo>
                  <a:lnTo>
                    <a:pt x="238150" y="185420"/>
                  </a:lnTo>
                  <a:lnTo>
                    <a:pt x="240309" y="185420"/>
                  </a:lnTo>
                  <a:lnTo>
                    <a:pt x="239941" y="184150"/>
                  </a:lnTo>
                  <a:close/>
                </a:path>
                <a:path w="367029" h="259079">
                  <a:moveTo>
                    <a:pt x="357581" y="184150"/>
                  </a:moveTo>
                  <a:lnTo>
                    <a:pt x="250913" y="184150"/>
                  </a:lnTo>
                  <a:lnTo>
                    <a:pt x="251282" y="185420"/>
                  </a:lnTo>
                  <a:lnTo>
                    <a:pt x="357759" y="185420"/>
                  </a:lnTo>
                  <a:lnTo>
                    <a:pt x="357581" y="184150"/>
                  </a:lnTo>
                  <a:close/>
                </a:path>
                <a:path w="367029" h="259079">
                  <a:moveTo>
                    <a:pt x="357936" y="184150"/>
                  </a:moveTo>
                  <a:lnTo>
                    <a:pt x="357759" y="185420"/>
                  </a:lnTo>
                  <a:lnTo>
                    <a:pt x="358470" y="185420"/>
                  </a:lnTo>
                  <a:lnTo>
                    <a:pt x="357936" y="184150"/>
                  </a:lnTo>
                  <a:close/>
                </a:path>
                <a:path w="367029" h="259079">
                  <a:moveTo>
                    <a:pt x="152349" y="176530"/>
                  </a:moveTo>
                  <a:lnTo>
                    <a:pt x="114935" y="176530"/>
                  </a:lnTo>
                  <a:lnTo>
                    <a:pt x="115836" y="177800"/>
                  </a:lnTo>
                  <a:lnTo>
                    <a:pt x="116916" y="179070"/>
                  </a:lnTo>
                  <a:lnTo>
                    <a:pt x="120510" y="184150"/>
                  </a:lnTo>
                  <a:lnTo>
                    <a:pt x="121589" y="182880"/>
                  </a:lnTo>
                  <a:lnTo>
                    <a:pt x="125006" y="182880"/>
                  </a:lnTo>
                  <a:lnTo>
                    <a:pt x="125907" y="181610"/>
                  </a:lnTo>
                  <a:lnTo>
                    <a:pt x="131851" y="181610"/>
                  </a:lnTo>
                  <a:lnTo>
                    <a:pt x="132740" y="180340"/>
                  </a:lnTo>
                  <a:lnTo>
                    <a:pt x="137960" y="180340"/>
                  </a:lnTo>
                  <a:lnTo>
                    <a:pt x="138315" y="179070"/>
                  </a:lnTo>
                  <a:lnTo>
                    <a:pt x="142455" y="179070"/>
                  </a:lnTo>
                  <a:lnTo>
                    <a:pt x="146405" y="177800"/>
                  </a:lnTo>
                  <a:lnTo>
                    <a:pt x="150012" y="177800"/>
                  </a:lnTo>
                  <a:lnTo>
                    <a:pt x="152349" y="176530"/>
                  </a:lnTo>
                  <a:close/>
                </a:path>
                <a:path w="367029" h="259079">
                  <a:moveTo>
                    <a:pt x="201091" y="182880"/>
                  </a:moveTo>
                  <a:lnTo>
                    <a:pt x="200914" y="184150"/>
                  </a:lnTo>
                  <a:lnTo>
                    <a:pt x="201091" y="184150"/>
                  </a:lnTo>
                  <a:lnTo>
                    <a:pt x="201091" y="182880"/>
                  </a:lnTo>
                  <a:close/>
                </a:path>
                <a:path w="367029" h="259079">
                  <a:moveTo>
                    <a:pt x="227711" y="181610"/>
                  </a:moveTo>
                  <a:lnTo>
                    <a:pt x="203974" y="181610"/>
                  </a:lnTo>
                  <a:lnTo>
                    <a:pt x="202171" y="182880"/>
                  </a:lnTo>
                  <a:lnTo>
                    <a:pt x="201091" y="184150"/>
                  </a:lnTo>
                  <a:lnTo>
                    <a:pt x="233464" y="184150"/>
                  </a:lnTo>
                  <a:lnTo>
                    <a:pt x="232575" y="182880"/>
                  </a:lnTo>
                  <a:lnTo>
                    <a:pt x="227177" y="182880"/>
                  </a:lnTo>
                  <a:lnTo>
                    <a:pt x="227711" y="181610"/>
                  </a:lnTo>
                  <a:close/>
                </a:path>
                <a:path w="367029" h="259079">
                  <a:moveTo>
                    <a:pt x="234721" y="182880"/>
                  </a:moveTo>
                  <a:lnTo>
                    <a:pt x="233464" y="184150"/>
                  </a:lnTo>
                  <a:lnTo>
                    <a:pt x="235267" y="184150"/>
                  </a:lnTo>
                  <a:lnTo>
                    <a:pt x="234721" y="182880"/>
                  </a:lnTo>
                  <a:close/>
                </a:path>
                <a:path w="367029" h="259079">
                  <a:moveTo>
                    <a:pt x="270344" y="170180"/>
                  </a:moveTo>
                  <a:lnTo>
                    <a:pt x="259372" y="170180"/>
                  </a:lnTo>
                  <a:lnTo>
                    <a:pt x="256667" y="171450"/>
                  </a:lnTo>
                  <a:lnTo>
                    <a:pt x="256311" y="172720"/>
                  </a:lnTo>
                  <a:lnTo>
                    <a:pt x="254508" y="173990"/>
                  </a:lnTo>
                  <a:lnTo>
                    <a:pt x="253974" y="175260"/>
                  </a:lnTo>
                  <a:lnTo>
                    <a:pt x="252895" y="176530"/>
                  </a:lnTo>
                  <a:lnTo>
                    <a:pt x="252539" y="177800"/>
                  </a:lnTo>
                  <a:lnTo>
                    <a:pt x="252349" y="177800"/>
                  </a:lnTo>
                  <a:lnTo>
                    <a:pt x="252183" y="179070"/>
                  </a:lnTo>
                  <a:lnTo>
                    <a:pt x="251993" y="179070"/>
                  </a:lnTo>
                  <a:lnTo>
                    <a:pt x="251282" y="181610"/>
                  </a:lnTo>
                  <a:lnTo>
                    <a:pt x="250736" y="181610"/>
                  </a:lnTo>
                  <a:lnTo>
                    <a:pt x="250926" y="182923"/>
                  </a:lnTo>
                  <a:lnTo>
                    <a:pt x="251282" y="184150"/>
                  </a:lnTo>
                  <a:lnTo>
                    <a:pt x="356679" y="184150"/>
                  </a:lnTo>
                  <a:lnTo>
                    <a:pt x="356501" y="182880"/>
                  </a:lnTo>
                  <a:lnTo>
                    <a:pt x="356679" y="182880"/>
                  </a:lnTo>
                  <a:lnTo>
                    <a:pt x="356146" y="179070"/>
                  </a:lnTo>
                  <a:lnTo>
                    <a:pt x="356679" y="175260"/>
                  </a:lnTo>
                  <a:lnTo>
                    <a:pt x="276275" y="175260"/>
                  </a:lnTo>
                  <a:lnTo>
                    <a:pt x="275018" y="173990"/>
                  </a:lnTo>
                  <a:lnTo>
                    <a:pt x="272681" y="172720"/>
                  </a:lnTo>
                  <a:lnTo>
                    <a:pt x="272135" y="171450"/>
                  </a:lnTo>
                  <a:lnTo>
                    <a:pt x="271424" y="171450"/>
                  </a:lnTo>
                  <a:lnTo>
                    <a:pt x="270344" y="170180"/>
                  </a:lnTo>
                  <a:close/>
                </a:path>
                <a:path w="367029" h="259079">
                  <a:moveTo>
                    <a:pt x="163144" y="181610"/>
                  </a:moveTo>
                  <a:lnTo>
                    <a:pt x="141744" y="181610"/>
                  </a:lnTo>
                  <a:lnTo>
                    <a:pt x="140665" y="182880"/>
                  </a:lnTo>
                  <a:lnTo>
                    <a:pt x="162966" y="182880"/>
                  </a:lnTo>
                  <a:lnTo>
                    <a:pt x="163144" y="181610"/>
                  </a:lnTo>
                  <a:close/>
                </a:path>
                <a:path w="367029" h="259079">
                  <a:moveTo>
                    <a:pt x="228612" y="181610"/>
                  </a:moveTo>
                  <a:lnTo>
                    <a:pt x="227177" y="182880"/>
                  </a:lnTo>
                  <a:lnTo>
                    <a:pt x="228612" y="182880"/>
                  </a:lnTo>
                  <a:lnTo>
                    <a:pt x="228612" y="181610"/>
                  </a:lnTo>
                  <a:close/>
                </a:path>
                <a:path w="367029" h="259079">
                  <a:moveTo>
                    <a:pt x="230403" y="181610"/>
                  </a:moveTo>
                  <a:lnTo>
                    <a:pt x="228612" y="182880"/>
                  </a:lnTo>
                  <a:lnTo>
                    <a:pt x="231127" y="182880"/>
                  </a:lnTo>
                  <a:lnTo>
                    <a:pt x="230403" y="181610"/>
                  </a:lnTo>
                  <a:close/>
                </a:path>
                <a:path w="367029" h="259079">
                  <a:moveTo>
                    <a:pt x="158457" y="180340"/>
                  </a:moveTo>
                  <a:lnTo>
                    <a:pt x="150190" y="180340"/>
                  </a:lnTo>
                  <a:lnTo>
                    <a:pt x="148755" y="181610"/>
                  </a:lnTo>
                  <a:lnTo>
                    <a:pt x="159727" y="181610"/>
                  </a:lnTo>
                  <a:lnTo>
                    <a:pt x="158457" y="180340"/>
                  </a:lnTo>
                  <a:close/>
                </a:path>
                <a:path w="367029" h="259079">
                  <a:moveTo>
                    <a:pt x="220332" y="180340"/>
                  </a:moveTo>
                  <a:lnTo>
                    <a:pt x="207568" y="180340"/>
                  </a:lnTo>
                  <a:lnTo>
                    <a:pt x="205587" y="181610"/>
                  </a:lnTo>
                  <a:lnTo>
                    <a:pt x="221424" y="181610"/>
                  </a:lnTo>
                  <a:lnTo>
                    <a:pt x="220332" y="180340"/>
                  </a:lnTo>
                  <a:close/>
                </a:path>
                <a:path w="367029" h="259079">
                  <a:moveTo>
                    <a:pt x="223393" y="180340"/>
                  </a:moveTo>
                  <a:lnTo>
                    <a:pt x="221424" y="181610"/>
                  </a:lnTo>
                  <a:lnTo>
                    <a:pt x="224472" y="181610"/>
                  </a:lnTo>
                  <a:lnTo>
                    <a:pt x="223393" y="180340"/>
                  </a:lnTo>
                  <a:close/>
                </a:path>
                <a:path w="367029" h="259079">
                  <a:moveTo>
                    <a:pt x="243903" y="180340"/>
                  </a:moveTo>
                  <a:lnTo>
                    <a:pt x="240309" y="180340"/>
                  </a:lnTo>
                  <a:lnTo>
                    <a:pt x="241744" y="181610"/>
                  </a:lnTo>
                  <a:lnTo>
                    <a:pt x="243903" y="180340"/>
                  </a:lnTo>
                  <a:close/>
                </a:path>
                <a:path w="367029" h="259079">
                  <a:moveTo>
                    <a:pt x="247497" y="179070"/>
                  </a:moveTo>
                  <a:lnTo>
                    <a:pt x="230403" y="179070"/>
                  </a:lnTo>
                  <a:lnTo>
                    <a:pt x="233832" y="180340"/>
                  </a:lnTo>
                  <a:lnTo>
                    <a:pt x="243903" y="180340"/>
                  </a:lnTo>
                  <a:lnTo>
                    <a:pt x="244983" y="181610"/>
                  </a:lnTo>
                  <a:lnTo>
                    <a:pt x="246608" y="181610"/>
                  </a:lnTo>
                  <a:lnTo>
                    <a:pt x="246608" y="180340"/>
                  </a:lnTo>
                  <a:lnTo>
                    <a:pt x="247497" y="179070"/>
                  </a:lnTo>
                  <a:close/>
                </a:path>
                <a:path w="367029" h="259079">
                  <a:moveTo>
                    <a:pt x="141008" y="179070"/>
                  </a:moveTo>
                  <a:lnTo>
                    <a:pt x="138315" y="179070"/>
                  </a:lnTo>
                  <a:lnTo>
                    <a:pt x="140106" y="180340"/>
                  </a:lnTo>
                  <a:lnTo>
                    <a:pt x="141008" y="179070"/>
                  </a:lnTo>
                  <a:close/>
                </a:path>
                <a:path w="367029" h="259079">
                  <a:moveTo>
                    <a:pt x="181483" y="179070"/>
                  </a:moveTo>
                  <a:lnTo>
                    <a:pt x="178790" y="179070"/>
                  </a:lnTo>
                  <a:lnTo>
                    <a:pt x="181127" y="180340"/>
                  </a:lnTo>
                  <a:lnTo>
                    <a:pt x="181483" y="179070"/>
                  </a:lnTo>
                  <a:close/>
                </a:path>
                <a:path w="367029" h="259079">
                  <a:moveTo>
                    <a:pt x="150012" y="177800"/>
                  </a:moveTo>
                  <a:lnTo>
                    <a:pt x="146405" y="177800"/>
                  </a:lnTo>
                  <a:lnTo>
                    <a:pt x="146773" y="179070"/>
                  </a:lnTo>
                  <a:lnTo>
                    <a:pt x="150012" y="177800"/>
                  </a:lnTo>
                  <a:close/>
                </a:path>
                <a:path w="367029" h="259079">
                  <a:moveTo>
                    <a:pt x="196773" y="176530"/>
                  </a:moveTo>
                  <a:lnTo>
                    <a:pt x="172859" y="176530"/>
                  </a:lnTo>
                  <a:lnTo>
                    <a:pt x="175552" y="179070"/>
                  </a:lnTo>
                  <a:lnTo>
                    <a:pt x="191566" y="179070"/>
                  </a:lnTo>
                  <a:lnTo>
                    <a:pt x="192278" y="177800"/>
                  </a:lnTo>
                  <a:lnTo>
                    <a:pt x="195707" y="177800"/>
                  </a:lnTo>
                  <a:lnTo>
                    <a:pt x="196773" y="176530"/>
                  </a:lnTo>
                  <a:close/>
                </a:path>
                <a:path w="367029" h="259079">
                  <a:moveTo>
                    <a:pt x="251460" y="173990"/>
                  </a:moveTo>
                  <a:lnTo>
                    <a:pt x="207391" y="173990"/>
                  </a:lnTo>
                  <a:lnTo>
                    <a:pt x="209905" y="175260"/>
                  </a:lnTo>
                  <a:lnTo>
                    <a:pt x="213690" y="175260"/>
                  </a:lnTo>
                  <a:lnTo>
                    <a:pt x="214757" y="176530"/>
                  </a:lnTo>
                  <a:lnTo>
                    <a:pt x="221957" y="176530"/>
                  </a:lnTo>
                  <a:lnTo>
                    <a:pt x="222504" y="177800"/>
                  </a:lnTo>
                  <a:lnTo>
                    <a:pt x="227355" y="177800"/>
                  </a:lnTo>
                  <a:lnTo>
                    <a:pt x="229692" y="179070"/>
                  </a:lnTo>
                  <a:lnTo>
                    <a:pt x="248208" y="179070"/>
                  </a:lnTo>
                  <a:lnTo>
                    <a:pt x="249301" y="177800"/>
                  </a:lnTo>
                  <a:lnTo>
                    <a:pt x="249834" y="176530"/>
                  </a:lnTo>
                  <a:lnTo>
                    <a:pt x="251460" y="173990"/>
                  </a:lnTo>
                  <a:close/>
                </a:path>
                <a:path w="367029" h="259079">
                  <a:moveTo>
                    <a:pt x="155587" y="176530"/>
                  </a:moveTo>
                  <a:lnTo>
                    <a:pt x="152349" y="176530"/>
                  </a:lnTo>
                  <a:lnTo>
                    <a:pt x="152704" y="177800"/>
                  </a:lnTo>
                  <a:lnTo>
                    <a:pt x="155587" y="176530"/>
                  </a:lnTo>
                  <a:close/>
                </a:path>
                <a:path w="367029" h="259079">
                  <a:moveTo>
                    <a:pt x="200012" y="173990"/>
                  </a:moveTo>
                  <a:lnTo>
                    <a:pt x="165125" y="173990"/>
                  </a:lnTo>
                  <a:lnTo>
                    <a:pt x="167093" y="175260"/>
                  </a:lnTo>
                  <a:lnTo>
                    <a:pt x="168897" y="176530"/>
                  </a:lnTo>
                  <a:lnTo>
                    <a:pt x="197497" y="176530"/>
                  </a:lnTo>
                  <a:lnTo>
                    <a:pt x="198577" y="175260"/>
                  </a:lnTo>
                  <a:lnTo>
                    <a:pt x="200012" y="173990"/>
                  </a:lnTo>
                  <a:close/>
                </a:path>
                <a:path w="367029" h="259079">
                  <a:moveTo>
                    <a:pt x="352306" y="144780"/>
                  </a:moveTo>
                  <a:lnTo>
                    <a:pt x="261708" y="144780"/>
                  </a:lnTo>
                  <a:lnTo>
                    <a:pt x="265303" y="148590"/>
                  </a:lnTo>
                  <a:lnTo>
                    <a:pt x="266750" y="151130"/>
                  </a:lnTo>
                  <a:lnTo>
                    <a:pt x="269989" y="156210"/>
                  </a:lnTo>
                  <a:lnTo>
                    <a:pt x="270700" y="156210"/>
                  </a:lnTo>
                  <a:lnTo>
                    <a:pt x="272326" y="158750"/>
                  </a:lnTo>
                  <a:lnTo>
                    <a:pt x="273392" y="160020"/>
                  </a:lnTo>
                  <a:lnTo>
                    <a:pt x="273761" y="161290"/>
                  </a:lnTo>
                  <a:lnTo>
                    <a:pt x="275920" y="163830"/>
                  </a:lnTo>
                  <a:lnTo>
                    <a:pt x="276631" y="165100"/>
                  </a:lnTo>
                  <a:lnTo>
                    <a:pt x="277533" y="167640"/>
                  </a:lnTo>
                  <a:lnTo>
                    <a:pt x="278968" y="167640"/>
                  </a:lnTo>
                  <a:lnTo>
                    <a:pt x="279336" y="168910"/>
                  </a:lnTo>
                  <a:lnTo>
                    <a:pt x="280416" y="170180"/>
                  </a:lnTo>
                  <a:lnTo>
                    <a:pt x="280962" y="171450"/>
                  </a:lnTo>
                  <a:lnTo>
                    <a:pt x="281305" y="172720"/>
                  </a:lnTo>
                  <a:lnTo>
                    <a:pt x="281305" y="173990"/>
                  </a:lnTo>
                  <a:lnTo>
                    <a:pt x="276987" y="173990"/>
                  </a:lnTo>
                  <a:lnTo>
                    <a:pt x="276987" y="175260"/>
                  </a:lnTo>
                  <a:lnTo>
                    <a:pt x="356679" y="175260"/>
                  </a:lnTo>
                  <a:lnTo>
                    <a:pt x="355422" y="166370"/>
                  </a:lnTo>
                  <a:lnTo>
                    <a:pt x="355299" y="161290"/>
                  </a:lnTo>
                  <a:lnTo>
                    <a:pt x="355053" y="158750"/>
                  </a:lnTo>
                  <a:lnTo>
                    <a:pt x="354888" y="157480"/>
                  </a:lnTo>
                  <a:lnTo>
                    <a:pt x="354342" y="156210"/>
                  </a:lnTo>
                  <a:lnTo>
                    <a:pt x="354342" y="152400"/>
                  </a:lnTo>
                  <a:lnTo>
                    <a:pt x="353441" y="148590"/>
                  </a:lnTo>
                  <a:lnTo>
                    <a:pt x="352907" y="147320"/>
                  </a:lnTo>
                  <a:lnTo>
                    <a:pt x="352306" y="144780"/>
                  </a:lnTo>
                  <a:close/>
                </a:path>
                <a:path w="367029" h="259079">
                  <a:moveTo>
                    <a:pt x="261798" y="168988"/>
                  </a:moveTo>
                  <a:lnTo>
                    <a:pt x="260451" y="170180"/>
                  </a:lnTo>
                  <a:lnTo>
                    <a:pt x="263156" y="170180"/>
                  </a:lnTo>
                  <a:lnTo>
                    <a:pt x="261798" y="168988"/>
                  </a:lnTo>
                  <a:close/>
                </a:path>
                <a:path w="367029" h="259079">
                  <a:moveTo>
                    <a:pt x="264223" y="167640"/>
                  </a:moveTo>
                  <a:lnTo>
                    <a:pt x="263156" y="170180"/>
                  </a:lnTo>
                  <a:lnTo>
                    <a:pt x="267995" y="170180"/>
                  </a:lnTo>
                  <a:lnTo>
                    <a:pt x="267817" y="168910"/>
                  </a:lnTo>
                  <a:lnTo>
                    <a:pt x="265849" y="168910"/>
                  </a:lnTo>
                  <a:lnTo>
                    <a:pt x="264223" y="167640"/>
                  </a:lnTo>
                  <a:close/>
                </a:path>
                <a:path w="367029" h="259079">
                  <a:moveTo>
                    <a:pt x="268909" y="168910"/>
                  </a:moveTo>
                  <a:lnTo>
                    <a:pt x="268363" y="168910"/>
                  </a:lnTo>
                  <a:lnTo>
                    <a:pt x="267995" y="170180"/>
                  </a:lnTo>
                  <a:lnTo>
                    <a:pt x="269265" y="170180"/>
                  </a:lnTo>
                  <a:lnTo>
                    <a:pt x="268909" y="168910"/>
                  </a:lnTo>
                  <a:close/>
                </a:path>
                <a:path w="367029" h="259079">
                  <a:moveTo>
                    <a:pt x="261886" y="168910"/>
                  </a:moveTo>
                  <a:lnTo>
                    <a:pt x="261708" y="168910"/>
                  </a:lnTo>
                  <a:lnTo>
                    <a:pt x="261886" y="168910"/>
                  </a:lnTo>
                  <a:close/>
                </a:path>
                <a:path w="367029" h="259079">
                  <a:moveTo>
                    <a:pt x="99644" y="139700"/>
                  </a:moveTo>
                  <a:lnTo>
                    <a:pt x="14935" y="139700"/>
                  </a:lnTo>
                  <a:lnTo>
                    <a:pt x="14757" y="140970"/>
                  </a:lnTo>
                  <a:lnTo>
                    <a:pt x="14757" y="142240"/>
                  </a:lnTo>
                  <a:lnTo>
                    <a:pt x="14033" y="144780"/>
                  </a:lnTo>
                  <a:lnTo>
                    <a:pt x="14033" y="146050"/>
                  </a:lnTo>
                  <a:lnTo>
                    <a:pt x="260273" y="146050"/>
                  </a:lnTo>
                  <a:lnTo>
                    <a:pt x="260451" y="147320"/>
                  </a:lnTo>
                  <a:lnTo>
                    <a:pt x="260985" y="146050"/>
                  </a:lnTo>
                  <a:lnTo>
                    <a:pt x="260616" y="144780"/>
                  </a:lnTo>
                  <a:lnTo>
                    <a:pt x="352306" y="144780"/>
                  </a:lnTo>
                  <a:lnTo>
                    <a:pt x="352005" y="143510"/>
                  </a:lnTo>
                  <a:lnTo>
                    <a:pt x="101981" y="143510"/>
                  </a:lnTo>
                  <a:lnTo>
                    <a:pt x="101092" y="142240"/>
                  </a:lnTo>
                  <a:lnTo>
                    <a:pt x="100545" y="140970"/>
                  </a:lnTo>
                  <a:lnTo>
                    <a:pt x="100012" y="140970"/>
                  </a:lnTo>
                  <a:lnTo>
                    <a:pt x="99644" y="139700"/>
                  </a:lnTo>
                  <a:close/>
                </a:path>
                <a:path w="367029" h="259079">
                  <a:moveTo>
                    <a:pt x="264591" y="113030"/>
                  </a:moveTo>
                  <a:lnTo>
                    <a:pt x="99644" y="113030"/>
                  </a:lnTo>
                  <a:lnTo>
                    <a:pt x="100190" y="116840"/>
                  </a:lnTo>
                  <a:lnTo>
                    <a:pt x="100368" y="116840"/>
                  </a:lnTo>
                  <a:lnTo>
                    <a:pt x="100368" y="118110"/>
                  </a:lnTo>
                  <a:lnTo>
                    <a:pt x="100723" y="118110"/>
                  </a:lnTo>
                  <a:lnTo>
                    <a:pt x="99834" y="120650"/>
                  </a:lnTo>
                  <a:lnTo>
                    <a:pt x="100914" y="121920"/>
                  </a:lnTo>
                  <a:lnTo>
                    <a:pt x="100545" y="124460"/>
                  </a:lnTo>
                  <a:lnTo>
                    <a:pt x="102171" y="127000"/>
                  </a:lnTo>
                  <a:lnTo>
                    <a:pt x="101803" y="129540"/>
                  </a:lnTo>
                  <a:lnTo>
                    <a:pt x="102882" y="130810"/>
                  </a:lnTo>
                  <a:lnTo>
                    <a:pt x="101981" y="133350"/>
                  </a:lnTo>
                  <a:lnTo>
                    <a:pt x="102704" y="134620"/>
                  </a:lnTo>
                  <a:lnTo>
                    <a:pt x="103606" y="137160"/>
                  </a:lnTo>
                  <a:lnTo>
                    <a:pt x="102704" y="138430"/>
                  </a:lnTo>
                  <a:lnTo>
                    <a:pt x="103428" y="140970"/>
                  </a:lnTo>
                  <a:lnTo>
                    <a:pt x="103962" y="142240"/>
                  </a:lnTo>
                  <a:lnTo>
                    <a:pt x="103238" y="143510"/>
                  </a:lnTo>
                  <a:lnTo>
                    <a:pt x="352005" y="143510"/>
                  </a:lnTo>
                  <a:lnTo>
                    <a:pt x="351459" y="140970"/>
                  </a:lnTo>
                  <a:lnTo>
                    <a:pt x="260985" y="140970"/>
                  </a:lnTo>
                  <a:lnTo>
                    <a:pt x="261708" y="139700"/>
                  </a:lnTo>
                  <a:lnTo>
                    <a:pt x="261353" y="138430"/>
                  </a:lnTo>
                  <a:lnTo>
                    <a:pt x="262064" y="135890"/>
                  </a:lnTo>
                  <a:lnTo>
                    <a:pt x="261708" y="133350"/>
                  </a:lnTo>
                  <a:lnTo>
                    <a:pt x="261886" y="132080"/>
                  </a:lnTo>
                  <a:lnTo>
                    <a:pt x="262064" y="132080"/>
                  </a:lnTo>
                  <a:lnTo>
                    <a:pt x="262610" y="129540"/>
                  </a:lnTo>
                  <a:lnTo>
                    <a:pt x="262420" y="129540"/>
                  </a:lnTo>
                  <a:lnTo>
                    <a:pt x="262420" y="127000"/>
                  </a:lnTo>
                  <a:lnTo>
                    <a:pt x="262610" y="127000"/>
                  </a:lnTo>
                  <a:lnTo>
                    <a:pt x="263690" y="125730"/>
                  </a:lnTo>
                  <a:lnTo>
                    <a:pt x="262610" y="121920"/>
                  </a:lnTo>
                  <a:lnTo>
                    <a:pt x="263690" y="121920"/>
                  </a:lnTo>
                  <a:lnTo>
                    <a:pt x="263690" y="119380"/>
                  </a:lnTo>
                  <a:lnTo>
                    <a:pt x="264401" y="119380"/>
                  </a:lnTo>
                  <a:lnTo>
                    <a:pt x="263690" y="118110"/>
                  </a:lnTo>
                  <a:lnTo>
                    <a:pt x="264769" y="116840"/>
                  </a:lnTo>
                  <a:lnTo>
                    <a:pt x="264223" y="114300"/>
                  </a:lnTo>
                  <a:lnTo>
                    <a:pt x="264591" y="113030"/>
                  </a:lnTo>
                  <a:close/>
                </a:path>
                <a:path w="367029" h="259079">
                  <a:moveTo>
                    <a:pt x="334022" y="100330"/>
                  </a:moveTo>
                  <a:lnTo>
                    <a:pt x="276275" y="100330"/>
                  </a:lnTo>
                  <a:lnTo>
                    <a:pt x="277177" y="101600"/>
                  </a:lnTo>
                  <a:lnTo>
                    <a:pt x="276821" y="102870"/>
                  </a:lnTo>
                  <a:lnTo>
                    <a:pt x="276631" y="102870"/>
                  </a:lnTo>
                  <a:lnTo>
                    <a:pt x="276821" y="104140"/>
                  </a:lnTo>
                  <a:lnTo>
                    <a:pt x="276631" y="104140"/>
                  </a:lnTo>
                  <a:lnTo>
                    <a:pt x="276987" y="105410"/>
                  </a:lnTo>
                  <a:lnTo>
                    <a:pt x="276275" y="106680"/>
                  </a:lnTo>
                  <a:lnTo>
                    <a:pt x="276275" y="107950"/>
                  </a:lnTo>
                  <a:lnTo>
                    <a:pt x="276466" y="109220"/>
                  </a:lnTo>
                  <a:lnTo>
                    <a:pt x="276466" y="110490"/>
                  </a:lnTo>
                  <a:lnTo>
                    <a:pt x="275920" y="113030"/>
                  </a:lnTo>
                  <a:lnTo>
                    <a:pt x="275374" y="114300"/>
                  </a:lnTo>
                  <a:lnTo>
                    <a:pt x="275742" y="115570"/>
                  </a:lnTo>
                  <a:lnTo>
                    <a:pt x="274116" y="119380"/>
                  </a:lnTo>
                  <a:lnTo>
                    <a:pt x="273761" y="121920"/>
                  </a:lnTo>
                  <a:lnTo>
                    <a:pt x="273939" y="121920"/>
                  </a:lnTo>
                  <a:lnTo>
                    <a:pt x="271780" y="128270"/>
                  </a:lnTo>
                  <a:lnTo>
                    <a:pt x="269087" y="133350"/>
                  </a:lnTo>
                  <a:lnTo>
                    <a:pt x="265303" y="138430"/>
                  </a:lnTo>
                  <a:lnTo>
                    <a:pt x="264769" y="138430"/>
                  </a:lnTo>
                  <a:lnTo>
                    <a:pt x="264591" y="139700"/>
                  </a:lnTo>
                  <a:lnTo>
                    <a:pt x="263690" y="139700"/>
                  </a:lnTo>
                  <a:lnTo>
                    <a:pt x="263512" y="140970"/>
                  </a:lnTo>
                  <a:lnTo>
                    <a:pt x="351459" y="140970"/>
                  </a:lnTo>
                  <a:lnTo>
                    <a:pt x="350558" y="138430"/>
                  </a:lnTo>
                  <a:lnTo>
                    <a:pt x="350393" y="137160"/>
                  </a:lnTo>
                  <a:lnTo>
                    <a:pt x="350024" y="137160"/>
                  </a:lnTo>
                  <a:lnTo>
                    <a:pt x="350024" y="135890"/>
                  </a:lnTo>
                  <a:lnTo>
                    <a:pt x="349846" y="135890"/>
                  </a:lnTo>
                  <a:lnTo>
                    <a:pt x="349300" y="134620"/>
                  </a:lnTo>
                  <a:lnTo>
                    <a:pt x="349491" y="133350"/>
                  </a:lnTo>
                  <a:lnTo>
                    <a:pt x="348411" y="132080"/>
                  </a:lnTo>
                  <a:lnTo>
                    <a:pt x="347510" y="128270"/>
                  </a:lnTo>
                  <a:lnTo>
                    <a:pt x="346608" y="127000"/>
                  </a:lnTo>
                  <a:lnTo>
                    <a:pt x="346240" y="124460"/>
                  </a:lnTo>
                  <a:lnTo>
                    <a:pt x="345351" y="123190"/>
                  </a:lnTo>
                  <a:lnTo>
                    <a:pt x="343547" y="118110"/>
                  </a:lnTo>
                  <a:lnTo>
                    <a:pt x="341566" y="115570"/>
                  </a:lnTo>
                  <a:lnTo>
                    <a:pt x="340321" y="111760"/>
                  </a:lnTo>
                  <a:lnTo>
                    <a:pt x="339775" y="110490"/>
                  </a:lnTo>
                  <a:lnTo>
                    <a:pt x="338340" y="107950"/>
                  </a:lnTo>
                  <a:lnTo>
                    <a:pt x="337439" y="106680"/>
                  </a:lnTo>
                  <a:lnTo>
                    <a:pt x="336169" y="104140"/>
                  </a:lnTo>
                  <a:lnTo>
                    <a:pt x="335102" y="102870"/>
                  </a:lnTo>
                  <a:lnTo>
                    <a:pt x="334022" y="100330"/>
                  </a:lnTo>
                  <a:close/>
                </a:path>
                <a:path w="367029" h="259079">
                  <a:moveTo>
                    <a:pt x="87960" y="111760"/>
                  </a:moveTo>
                  <a:lnTo>
                    <a:pt x="25552" y="111760"/>
                  </a:lnTo>
                  <a:lnTo>
                    <a:pt x="25361" y="113030"/>
                  </a:lnTo>
                  <a:lnTo>
                    <a:pt x="24650" y="113030"/>
                  </a:lnTo>
                  <a:lnTo>
                    <a:pt x="24650" y="115570"/>
                  </a:lnTo>
                  <a:lnTo>
                    <a:pt x="21767" y="116840"/>
                  </a:lnTo>
                  <a:lnTo>
                    <a:pt x="21767" y="120650"/>
                  </a:lnTo>
                  <a:lnTo>
                    <a:pt x="19786" y="123190"/>
                  </a:lnTo>
                  <a:lnTo>
                    <a:pt x="19608" y="127000"/>
                  </a:lnTo>
                  <a:lnTo>
                    <a:pt x="17627" y="130810"/>
                  </a:lnTo>
                  <a:lnTo>
                    <a:pt x="17449" y="130810"/>
                  </a:lnTo>
                  <a:lnTo>
                    <a:pt x="17272" y="132080"/>
                  </a:lnTo>
                  <a:lnTo>
                    <a:pt x="16903" y="132080"/>
                  </a:lnTo>
                  <a:lnTo>
                    <a:pt x="16725" y="133350"/>
                  </a:lnTo>
                  <a:lnTo>
                    <a:pt x="16903" y="133350"/>
                  </a:lnTo>
                  <a:lnTo>
                    <a:pt x="16725" y="134620"/>
                  </a:lnTo>
                  <a:lnTo>
                    <a:pt x="16192" y="134620"/>
                  </a:lnTo>
                  <a:lnTo>
                    <a:pt x="16002" y="135890"/>
                  </a:lnTo>
                  <a:lnTo>
                    <a:pt x="15836" y="135890"/>
                  </a:lnTo>
                  <a:lnTo>
                    <a:pt x="15836" y="137160"/>
                  </a:lnTo>
                  <a:lnTo>
                    <a:pt x="14935" y="138430"/>
                  </a:lnTo>
                  <a:lnTo>
                    <a:pt x="15113" y="139700"/>
                  </a:lnTo>
                  <a:lnTo>
                    <a:pt x="98755" y="139700"/>
                  </a:lnTo>
                  <a:lnTo>
                    <a:pt x="97497" y="138430"/>
                  </a:lnTo>
                  <a:lnTo>
                    <a:pt x="96774" y="137160"/>
                  </a:lnTo>
                  <a:lnTo>
                    <a:pt x="96227" y="137160"/>
                  </a:lnTo>
                  <a:lnTo>
                    <a:pt x="96227" y="135890"/>
                  </a:lnTo>
                  <a:lnTo>
                    <a:pt x="94792" y="134620"/>
                  </a:lnTo>
                  <a:lnTo>
                    <a:pt x="93179" y="132080"/>
                  </a:lnTo>
                  <a:lnTo>
                    <a:pt x="92633" y="129540"/>
                  </a:lnTo>
                  <a:lnTo>
                    <a:pt x="91732" y="128270"/>
                  </a:lnTo>
                  <a:lnTo>
                    <a:pt x="91732" y="127000"/>
                  </a:lnTo>
                  <a:lnTo>
                    <a:pt x="91554" y="125730"/>
                  </a:lnTo>
                  <a:lnTo>
                    <a:pt x="91008" y="125730"/>
                  </a:lnTo>
                  <a:lnTo>
                    <a:pt x="91554" y="124460"/>
                  </a:lnTo>
                  <a:lnTo>
                    <a:pt x="89928" y="123190"/>
                  </a:lnTo>
                  <a:lnTo>
                    <a:pt x="90474" y="123190"/>
                  </a:lnTo>
                  <a:lnTo>
                    <a:pt x="89395" y="121920"/>
                  </a:lnTo>
                  <a:lnTo>
                    <a:pt x="90119" y="119380"/>
                  </a:lnTo>
                  <a:lnTo>
                    <a:pt x="88861" y="119380"/>
                  </a:lnTo>
                  <a:lnTo>
                    <a:pt x="89395" y="116840"/>
                  </a:lnTo>
                  <a:lnTo>
                    <a:pt x="88138" y="115570"/>
                  </a:lnTo>
                  <a:lnTo>
                    <a:pt x="88493" y="114300"/>
                  </a:lnTo>
                  <a:lnTo>
                    <a:pt x="88493" y="113030"/>
                  </a:lnTo>
                  <a:lnTo>
                    <a:pt x="87960" y="111760"/>
                  </a:lnTo>
                  <a:close/>
                </a:path>
                <a:path w="367029" h="259079">
                  <a:moveTo>
                    <a:pt x="96939" y="135890"/>
                  </a:moveTo>
                  <a:lnTo>
                    <a:pt x="96227" y="137160"/>
                  </a:lnTo>
                  <a:lnTo>
                    <a:pt x="96774" y="137160"/>
                  </a:lnTo>
                  <a:lnTo>
                    <a:pt x="96939" y="135890"/>
                  </a:lnTo>
                  <a:close/>
                </a:path>
                <a:path w="367029" h="259079">
                  <a:moveTo>
                    <a:pt x="265849" y="104140"/>
                  </a:moveTo>
                  <a:lnTo>
                    <a:pt x="98577" y="104140"/>
                  </a:lnTo>
                  <a:lnTo>
                    <a:pt x="98209" y="105410"/>
                  </a:lnTo>
                  <a:lnTo>
                    <a:pt x="98386" y="105410"/>
                  </a:lnTo>
                  <a:lnTo>
                    <a:pt x="99644" y="107950"/>
                  </a:lnTo>
                  <a:lnTo>
                    <a:pt x="98577" y="110490"/>
                  </a:lnTo>
                  <a:lnTo>
                    <a:pt x="99644" y="111760"/>
                  </a:lnTo>
                  <a:lnTo>
                    <a:pt x="98933" y="111760"/>
                  </a:lnTo>
                  <a:lnTo>
                    <a:pt x="100190" y="113030"/>
                  </a:lnTo>
                  <a:lnTo>
                    <a:pt x="264947" y="113030"/>
                  </a:lnTo>
                  <a:lnTo>
                    <a:pt x="265125" y="111760"/>
                  </a:lnTo>
                  <a:lnTo>
                    <a:pt x="265125" y="109220"/>
                  </a:lnTo>
                  <a:lnTo>
                    <a:pt x="265303" y="107950"/>
                  </a:lnTo>
                  <a:lnTo>
                    <a:pt x="265125" y="106680"/>
                  </a:lnTo>
                  <a:lnTo>
                    <a:pt x="265480" y="106680"/>
                  </a:lnTo>
                  <a:lnTo>
                    <a:pt x="265849" y="104140"/>
                  </a:lnTo>
                  <a:close/>
                </a:path>
                <a:path w="367029" h="259079">
                  <a:moveTo>
                    <a:pt x="87782" y="110490"/>
                  </a:moveTo>
                  <a:lnTo>
                    <a:pt x="26441" y="110490"/>
                  </a:lnTo>
                  <a:lnTo>
                    <a:pt x="26085" y="111760"/>
                  </a:lnTo>
                  <a:lnTo>
                    <a:pt x="87414" y="111760"/>
                  </a:lnTo>
                  <a:lnTo>
                    <a:pt x="87782" y="110490"/>
                  </a:lnTo>
                  <a:close/>
                </a:path>
                <a:path w="367029" h="259079">
                  <a:moveTo>
                    <a:pt x="90119" y="86360"/>
                  </a:moveTo>
                  <a:lnTo>
                    <a:pt x="42456" y="86360"/>
                  </a:lnTo>
                  <a:lnTo>
                    <a:pt x="42633" y="87630"/>
                  </a:lnTo>
                  <a:lnTo>
                    <a:pt x="41554" y="87630"/>
                  </a:lnTo>
                  <a:lnTo>
                    <a:pt x="41186" y="88900"/>
                  </a:lnTo>
                  <a:lnTo>
                    <a:pt x="39573" y="90170"/>
                  </a:lnTo>
                  <a:lnTo>
                    <a:pt x="38138" y="92710"/>
                  </a:lnTo>
                  <a:lnTo>
                    <a:pt x="36868" y="93980"/>
                  </a:lnTo>
                  <a:lnTo>
                    <a:pt x="34721" y="96520"/>
                  </a:lnTo>
                  <a:lnTo>
                    <a:pt x="33820" y="96520"/>
                  </a:lnTo>
                  <a:lnTo>
                    <a:pt x="34353" y="97790"/>
                  </a:lnTo>
                  <a:lnTo>
                    <a:pt x="33464" y="99060"/>
                  </a:lnTo>
                  <a:lnTo>
                    <a:pt x="32385" y="99060"/>
                  </a:lnTo>
                  <a:lnTo>
                    <a:pt x="32562" y="100330"/>
                  </a:lnTo>
                  <a:lnTo>
                    <a:pt x="31838" y="101600"/>
                  </a:lnTo>
                  <a:lnTo>
                    <a:pt x="30759" y="101600"/>
                  </a:lnTo>
                  <a:lnTo>
                    <a:pt x="30226" y="104140"/>
                  </a:lnTo>
                  <a:lnTo>
                    <a:pt x="29324" y="104140"/>
                  </a:lnTo>
                  <a:lnTo>
                    <a:pt x="29324" y="105410"/>
                  </a:lnTo>
                  <a:lnTo>
                    <a:pt x="29146" y="105410"/>
                  </a:lnTo>
                  <a:lnTo>
                    <a:pt x="28232" y="107950"/>
                  </a:lnTo>
                  <a:lnTo>
                    <a:pt x="27343" y="109220"/>
                  </a:lnTo>
                  <a:lnTo>
                    <a:pt x="26987" y="110490"/>
                  </a:lnTo>
                  <a:lnTo>
                    <a:pt x="87604" y="110490"/>
                  </a:lnTo>
                  <a:lnTo>
                    <a:pt x="87604" y="109220"/>
                  </a:lnTo>
                  <a:lnTo>
                    <a:pt x="87782" y="109220"/>
                  </a:lnTo>
                  <a:lnTo>
                    <a:pt x="87236" y="107950"/>
                  </a:lnTo>
                  <a:lnTo>
                    <a:pt x="87604" y="107950"/>
                  </a:lnTo>
                  <a:lnTo>
                    <a:pt x="87723" y="99060"/>
                  </a:lnTo>
                  <a:lnTo>
                    <a:pt x="87782" y="97790"/>
                  </a:lnTo>
                  <a:lnTo>
                    <a:pt x="87604" y="97790"/>
                  </a:lnTo>
                  <a:lnTo>
                    <a:pt x="87960" y="96520"/>
                  </a:lnTo>
                  <a:lnTo>
                    <a:pt x="88671" y="95250"/>
                  </a:lnTo>
                  <a:lnTo>
                    <a:pt x="88138" y="93980"/>
                  </a:lnTo>
                  <a:lnTo>
                    <a:pt x="88328" y="93980"/>
                  </a:lnTo>
                  <a:lnTo>
                    <a:pt x="88861" y="92710"/>
                  </a:lnTo>
                  <a:lnTo>
                    <a:pt x="88671" y="90170"/>
                  </a:lnTo>
                  <a:lnTo>
                    <a:pt x="89395" y="88900"/>
                  </a:lnTo>
                  <a:lnTo>
                    <a:pt x="89217" y="88900"/>
                  </a:lnTo>
                  <a:lnTo>
                    <a:pt x="90297" y="87630"/>
                  </a:lnTo>
                  <a:lnTo>
                    <a:pt x="90119" y="86360"/>
                  </a:lnTo>
                  <a:close/>
                </a:path>
                <a:path w="367029" h="259079">
                  <a:moveTo>
                    <a:pt x="267995" y="87630"/>
                  </a:moveTo>
                  <a:lnTo>
                    <a:pt x="195707" y="87630"/>
                  </a:lnTo>
                  <a:lnTo>
                    <a:pt x="196062" y="88900"/>
                  </a:lnTo>
                  <a:lnTo>
                    <a:pt x="192824" y="88900"/>
                  </a:lnTo>
                  <a:lnTo>
                    <a:pt x="192468" y="90170"/>
                  </a:lnTo>
                  <a:lnTo>
                    <a:pt x="187236" y="90170"/>
                  </a:lnTo>
                  <a:lnTo>
                    <a:pt x="186169" y="91440"/>
                  </a:lnTo>
                  <a:lnTo>
                    <a:pt x="183464" y="91440"/>
                  </a:lnTo>
                  <a:lnTo>
                    <a:pt x="183286" y="92710"/>
                  </a:lnTo>
                  <a:lnTo>
                    <a:pt x="97129" y="92710"/>
                  </a:lnTo>
                  <a:lnTo>
                    <a:pt x="96774" y="93980"/>
                  </a:lnTo>
                  <a:lnTo>
                    <a:pt x="97840" y="95250"/>
                  </a:lnTo>
                  <a:lnTo>
                    <a:pt x="96939" y="99060"/>
                  </a:lnTo>
                  <a:lnTo>
                    <a:pt x="98209" y="100330"/>
                  </a:lnTo>
                  <a:lnTo>
                    <a:pt x="98031" y="100330"/>
                  </a:lnTo>
                  <a:lnTo>
                    <a:pt x="98386" y="101600"/>
                  </a:lnTo>
                  <a:lnTo>
                    <a:pt x="97840" y="101600"/>
                  </a:lnTo>
                  <a:lnTo>
                    <a:pt x="98577" y="102870"/>
                  </a:lnTo>
                  <a:lnTo>
                    <a:pt x="98209" y="104140"/>
                  </a:lnTo>
                  <a:lnTo>
                    <a:pt x="266026" y="104140"/>
                  </a:lnTo>
                  <a:lnTo>
                    <a:pt x="266382" y="101600"/>
                  </a:lnTo>
                  <a:lnTo>
                    <a:pt x="266471" y="99060"/>
                  </a:lnTo>
                  <a:lnTo>
                    <a:pt x="266560" y="97790"/>
                  </a:lnTo>
                  <a:lnTo>
                    <a:pt x="266915" y="95250"/>
                  </a:lnTo>
                  <a:lnTo>
                    <a:pt x="267106" y="92710"/>
                  </a:lnTo>
                  <a:lnTo>
                    <a:pt x="267462" y="91440"/>
                  </a:lnTo>
                  <a:lnTo>
                    <a:pt x="267652" y="90170"/>
                  </a:lnTo>
                  <a:lnTo>
                    <a:pt x="267284" y="88900"/>
                  </a:lnTo>
                  <a:lnTo>
                    <a:pt x="267995" y="87630"/>
                  </a:lnTo>
                  <a:close/>
                </a:path>
                <a:path w="367029" h="259079">
                  <a:moveTo>
                    <a:pt x="321068" y="83820"/>
                  </a:moveTo>
                  <a:lnTo>
                    <a:pt x="273583" y="83820"/>
                  </a:lnTo>
                  <a:lnTo>
                    <a:pt x="274294" y="85090"/>
                  </a:lnTo>
                  <a:lnTo>
                    <a:pt x="274116" y="85090"/>
                  </a:lnTo>
                  <a:lnTo>
                    <a:pt x="274294" y="86360"/>
                  </a:lnTo>
                  <a:lnTo>
                    <a:pt x="275564" y="87630"/>
                  </a:lnTo>
                  <a:lnTo>
                    <a:pt x="275196" y="90170"/>
                  </a:lnTo>
                  <a:lnTo>
                    <a:pt x="276098" y="91440"/>
                  </a:lnTo>
                  <a:lnTo>
                    <a:pt x="276466" y="93980"/>
                  </a:lnTo>
                  <a:lnTo>
                    <a:pt x="276631" y="96520"/>
                  </a:lnTo>
                  <a:lnTo>
                    <a:pt x="276987" y="99060"/>
                  </a:lnTo>
                  <a:lnTo>
                    <a:pt x="277533" y="100330"/>
                  </a:lnTo>
                  <a:lnTo>
                    <a:pt x="333121" y="100330"/>
                  </a:lnTo>
                  <a:lnTo>
                    <a:pt x="333121" y="99060"/>
                  </a:lnTo>
                  <a:lnTo>
                    <a:pt x="332409" y="99060"/>
                  </a:lnTo>
                  <a:lnTo>
                    <a:pt x="332041" y="97790"/>
                  </a:lnTo>
                  <a:lnTo>
                    <a:pt x="330962" y="96520"/>
                  </a:lnTo>
                  <a:lnTo>
                    <a:pt x="330415" y="95250"/>
                  </a:lnTo>
                  <a:lnTo>
                    <a:pt x="326999" y="91440"/>
                  </a:lnTo>
                  <a:lnTo>
                    <a:pt x="324840" y="87630"/>
                  </a:lnTo>
                  <a:lnTo>
                    <a:pt x="321068" y="83820"/>
                  </a:lnTo>
                  <a:close/>
                </a:path>
                <a:path w="367029" h="259079">
                  <a:moveTo>
                    <a:pt x="154152" y="85090"/>
                  </a:moveTo>
                  <a:lnTo>
                    <a:pt x="98209" y="85090"/>
                  </a:lnTo>
                  <a:lnTo>
                    <a:pt x="95872" y="86360"/>
                  </a:lnTo>
                  <a:lnTo>
                    <a:pt x="95966" y="89065"/>
                  </a:lnTo>
                  <a:lnTo>
                    <a:pt x="96596" y="90170"/>
                  </a:lnTo>
                  <a:lnTo>
                    <a:pt x="96774" y="92710"/>
                  </a:lnTo>
                  <a:lnTo>
                    <a:pt x="178968" y="92710"/>
                  </a:lnTo>
                  <a:lnTo>
                    <a:pt x="178790" y="91440"/>
                  </a:lnTo>
                  <a:lnTo>
                    <a:pt x="175183" y="91440"/>
                  </a:lnTo>
                  <a:lnTo>
                    <a:pt x="175006" y="90170"/>
                  </a:lnTo>
                  <a:lnTo>
                    <a:pt x="172669" y="90170"/>
                  </a:lnTo>
                  <a:lnTo>
                    <a:pt x="173570" y="88900"/>
                  </a:lnTo>
                  <a:lnTo>
                    <a:pt x="166192" y="88900"/>
                  </a:lnTo>
                  <a:lnTo>
                    <a:pt x="165658" y="87630"/>
                  </a:lnTo>
                  <a:lnTo>
                    <a:pt x="162420" y="87630"/>
                  </a:lnTo>
                  <a:lnTo>
                    <a:pt x="160807" y="86360"/>
                  </a:lnTo>
                  <a:lnTo>
                    <a:pt x="155041" y="86360"/>
                  </a:lnTo>
                  <a:lnTo>
                    <a:pt x="154152" y="85090"/>
                  </a:lnTo>
                  <a:close/>
                </a:path>
                <a:path w="367029" h="259079">
                  <a:moveTo>
                    <a:pt x="180771" y="91440"/>
                  </a:moveTo>
                  <a:lnTo>
                    <a:pt x="178968" y="92710"/>
                  </a:lnTo>
                  <a:lnTo>
                    <a:pt x="180594" y="92710"/>
                  </a:lnTo>
                  <a:lnTo>
                    <a:pt x="180771" y="91440"/>
                  </a:lnTo>
                  <a:close/>
                </a:path>
                <a:path w="367029" h="259079">
                  <a:moveTo>
                    <a:pt x="177165" y="90170"/>
                  </a:moveTo>
                  <a:lnTo>
                    <a:pt x="176809" y="90170"/>
                  </a:lnTo>
                  <a:lnTo>
                    <a:pt x="175183" y="91440"/>
                  </a:lnTo>
                  <a:lnTo>
                    <a:pt x="177165" y="91440"/>
                  </a:lnTo>
                  <a:lnTo>
                    <a:pt x="177165" y="90170"/>
                  </a:lnTo>
                  <a:close/>
                </a:path>
                <a:path w="367029" h="259079">
                  <a:moveTo>
                    <a:pt x="190309" y="88900"/>
                  </a:moveTo>
                  <a:lnTo>
                    <a:pt x="190487" y="90170"/>
                  </a:lnTo>
                  <a:lnTo>
                    <a:pt x="191198" y="90170"/>
                  </a:lnTo>
                  <a:lnTo>
                    <a:pt x="190309" y="88900"/>
                  </a:lnTo>
                  <a:close/>
                </a:path>
                <a:path w="367029" h="259079">
                  <a:moveTo>
                    <a:pt x="191518" y="89065"/>
                  </a:moveTo>
                  <a:lnTo>
                    <a:pt x="191198" y="90170"/>
                  </a:lnTo>
                  <a:lnTo>
                    <a:pt x="192468" y="90170"/>
                  </a:lnTo>
                  <a:lnTo>
                    <a:pt x="191518" y="89065"/>
                  </a:lnTo>
                  <a:close/>
                </a:path>
                <a:path w="367029" h="259079">
                  <a:moveTo>
                    <a:pt x="191566" y="88900"/>
                  </a:moveTo>
                  <a:lnTo>
                    <a:pt x="191376" y="88900"/>
                  </a:lnTo>
                  <a:lnTo>
                    <a:pt x="191518" y="89065"/>
                  </a:lnTo>
                  <a:lnTo>
                    <a:pt x="191566" y="88900"/>
                  </a:lnTo>
                  <a:close/>
                </a:path>
                <a:path w="367029" h="259079">
                  <a:moveTo>
                    <a:pt x="167817" y="87630"/>
                  </a:moveTo>
                  <a:lnTo>
                    <a:pt x="166192" y="88900"/>
                  </a:lnTo>
                  <a:lnTo>
                    <a:pt x="168529" y="88900"/>
                  </a:lnTo>
                  <a:lnTo>
                    <a:pt x="167817" y="87630"/>
                  </a:lnTo>
                  <a:close/>
                </a:path>
                <a:path w="367029" h="259079">
                  <a:moveTo>
                    <a:pt x="193903" y="87630"/>
                  </a:moveTo>
                  <a:lnTo>
                    <a:pt x="193713" y="88900"/>
                  </a:lnTo>
                  <a:lnTo>
                    <a:pt x="196062" y="88900"/>
                  </a:lnTo>
                  <a:lnTo>
                    <a:pt x="193903" y="87630"/>
                  </a:lnTo>
                  <a:close/>
                </a:path>
                <a:path w="367029" h="259079">
                  <a:moveTo>
                    <a:pt x="162598" y="86360"/>
                  </a:moveTo>
                  <a:lnTo>
                    <a:pt x="162420" y="87630"/>
                  </a:lnTo>
                  <a:lnTo>
                    <a:pt x="163322" y="87630"/>
                  </a:lnTo>
                  <a:lnTo>
                    <a:pt x="162598" y="86360"/>
                  </a:lnTo>
                  <a:close/>
                </a:path>
                <a:path w="367029" h="259079">
                  <a:moveTo>
                    <a:pt x="267817" y="86360"/>
                  </a:moveTo>
                  <a:lnTo>
                    <a:pt x="199301" y="86360"/>
                  </a:lnTo>
                  <a:lnTo>
                    <a:pt x="198208" y="87630"/>
                  </a:lnTo>
                  <a:lnTo>
                    <a:pt x="267817" y="87630"/>
                  </a:lnTo>
                  <a:lnTo>
                    <a:pt x="267817" y="86360"/>
                  </a:lnTo>
                  <a:close/>
                </a:path>
                <a:path w="367029" h="259079">
                  <a:moveTo>
                    <a:pt x="268185" y="86360"/>
                  </a:moveTo>
                  <a:lnTo>
                    <a:pt x="267823" y="86360"/>
                  </a:lnTo>
                  <a:lnTo>
                    <a:pt x="268185" y="87630"/>
                  </a:lnTo>
                  <a:lnTo>
                    <a:pt x="268185" y="86360"/>
                  </a:lnTo>
                  <a:close/>
                </a:path>
                <a:path w="367029" h="259079">
                  <a:moveTo>
                    <a:pt x="102704" y="72390"/>
                  </a:moveTo>
                  <a:lnTo>
                    <a:pt x="53784" y="72390"/>
                  </a:lnTo>
                  <a:lnTo>
                    <a:pt x="53606" y="73660"/>
                  </a:lnTo>
                  <a:lnTo>
                    <a:pt x="53416" y="73660"/>
                  </a:lnTo>
                  <a:lnTo>
                    <a:pt x="53606" y="74930"/>
                  </a:lnTo>
                  <a:lnTo>
                    <a:pt x="53784" y="74930"/>
                  </a:lnTo>
                  <a:lnTo>
                    <a:pt x="52705" y="78740"/>
                  </a:lnTo>
                  <a:lnTo>
                    <a:pt x="50546" y="78740"/>
                  </a:lnTo>
                  <a:lnTo>
                    <a:pt x="48742" y="80010"/>
                  </a:lnTo>
                  <a:lnTo>
                    <a:pt x="48387" y="81280"/>
                  </a:lnTo>
                  <a:lnTo>
                    <a:pt x="46951" y="82550"/>
                  </a:lnTo>
                  <a:lnTo>
                    <a:pt x="46774" y="82550"/>
                  </a:lnTo>
                  <a:lnTo>
                    <a:pt x="45516" y="83820"/>
                  </a:lnTo>
                  <a:lnTo>
                    <a:pt x="45326" y="85090"/>
                  </a:lnTo>
                  <a:lnTo>
                    <a:pt x="44069" y="85090"/>
                  </a:lnTo>
                  <a:lnTo>
                    <a:pt x="43535" y="86360"/>
                  </a:lnTo>
                  <a:lnTo>
                    <a:pt x="90297" y="86360"/>
                  </a:lnTo>
                  <a:lnTo>
                    <a:pt x="90297" y="85090"/>
                  </a:lnTo>
                  <a:lnTo>
                    <a:pt x="91732" y="83820"/>
                  </a:lnTo>
                  <a:lnTo>
                    <a:pt x="92100" y="81280"/>
                  </a:lnTo>
                  <a:lnTo>
                    <a:pt x="92578" y="81280"/>
                  </a:lnTo>
                  <a:lnTo>
                    <a:pt x="93535" y="78740"/>
                  </a:lnTo>
                  <a:lnTo>
                    <a:pt x="95338" y="76200"/>
                  </a:lnTo>
                  <a:lnTo>
                    <a:pt x="98031" y="74930"/>
                  </a:lnTo>
                  <a:lnTo>
                    <a:pt x="99466" y="73660"/>
                  </a:lnTo>
                  <a:lnTo>
                    <a:pt x="102704" y="72390"/>
                  </a:lnTo>
                  <a:close/>
                </a:path>
                <a:path w="367029" h="259079">
                  <a:moveTo>
                    <a:pt x="156311" y="85090"/>
                  </a:moveTo>
                  <a:lnTo>
                    <a:pt x="155041" y="86360"/>
                  </a:lnTo>
                  <a:lnTo>
                    <a:pt x="157022" y="86360"/>
                  </a:lnTo>
                  <a:lnTo>
                    <a:pt x="156311" y="85090"/>
                  </a:lnTo>
                  <a:close/>
                </a:path>
                <a:path w="367029" h="259079">
                  <a:moveTo>
                    <a:pt x="219989" y="81280"/>
                  </a:moveTo>
                  <a:lnTo>
                    <a:pt x="218186" y="82550"/>
                  </a:lnTo>
                  <a:lnTo>
                    <a:pt x="216204" y="83820"/>
                  </a:lnTo>
                  <a:lnTo>
                    <a:pt x="207746" y="83820"/>
                  </a:lnTo>
                  <a:lnTo>
                    <a:pt x="206489" y="85090"/>
                  </a:lnTo>
                  <a:lnTo>
                    <a:pt x="203606" y="85090"/>
                  </a:lnTo>
                  <a:lnTo>
                    <a:pt x="201447" y="86360"/>
                  </a:lnTo>
                  <a:lnTo>
                    <a:pt x="267823" y="86360"/>
                  </a:lnTo>
                  <a:lnTo>
                    <a:pt x="267462" y="85090"/>
                  </a:lnTo>
                  <a:lnTo>
                    <a:pt x="269621" y="82550"/>
                  </a:lnTo>
                  <a:lnTo>
                    <a:pt x="220891" y="82550"/>
                  </a:lnTo>
                  <a:lnTo>
                    <a:pt x="219989" y="81280"/>
                  </a:lnTo>
                  <a:close/>
                </a:path>
                <a:path w="367029" h="259079">
                  <a:moveTo>
                    <a:pt x="44792" y="83820"/>
                  </a:moveTo>
                  <a:lnTo>
                    <a:pt x="44437" y="85090"/>
                  </a:lnTo>
                  <a:lnTo>
                    <a:pt x="44792" y="85090"/>
                  </a:lnTo>
                  <a:lnTo>
                    <a:pt x="44792" y="83820"/>
                  </a:lnTo>
                  <a:close/>
                </a:path>
                <a:path w="367029" h="259079">
                  <a:moveTo>
                    <a:pt x="44970" y="83820"/>
                  </a:moveTo>
                  <a:lnTo>
                    <a:pt x="44792" y="85090"/>
                  </a:lnTo>
                  <a:lnTo>
                    <a:pt x="45326" y="85090"/>
                  </a:lnTo>
                  <a:lnTo>
                    <a:pt x="44970" y="83820"/>
                  </a:lnTo>
                  <a:close/>
                </a:path>
                <a:path w="367029" h="259079">
                  <a:moveTo>
                    <a:pt x="102527" y="83820"/>
                  </a:moveTo>
                  <a:lnTo>
                    <a:pt x="100545" y="85090"/>
                  </a:lnTo>
                  <a:lnTo>
                    <a:pt x="107378" y="85090"/>
                  </a:lnTo>
                  <a:lnTo>
                    <a:pt x="102527" y="83820"/>
                  </a:lnTo>
                  <a:close/>
                </a:path>
                <a:path w="367029" h="259079">
                  <a:moveTo>
                    <a:pt x="107924" y="82550"/>
                  </a:moveTo>
                  <a:lnTo>
                    <a:pt x="107378" y="85090"/>
                  </a:lnTo>
                  <a:lnTo>
                    <a:pt x="146773" y="85090"/>
                  </a:lnTo>
                  <a:lnTo>
                    <a:pt x="146050" y="83820"/>
                  </a:lnTo>
                  <a:lnTo>
                    <a:pt x="112598" y="83820"/>
                  </a:lnTo>
                  <a:lnTo>
                    <a:pt x="107924" y="82550"/>
                  </a:lnTo>
                  <a:close/>
                </a:path>
                <a:path w="367029" h="259079">
                  <a:moveTo>
                    <a:pt x="148209" y="83820"/>
                  </a:moveTo>
                  <a:lnTo>
                    <a:pt x="146773" y="85090"/>
                  </a:lnTo>
                  <a:lnTo>
                    <a:pt x="148209" y="85090"/>
                  </a:lnTo>
                  <a:lnTo>
                    <a:pt x="148209" y="83820"/>
                  </a:lnTo>
                  <a:close/>
                </a:path>
                <a:path w="367029" h="259079">
                  <a:moveTo>
                    <a:pt x="166751" y="78740"/>
                  </a:moveTo>
                  <a:lnTo>
                    <a:pt x="150012" y="78740"/>
                  </a:lnTo>
                  <a:lnTo>
                    <a:pt x="151625" y="80010"/>
                  </a:lnTo>
                  <a:lnTo>
                    <a:pt x="153073" y="80010"/>
                  </a:lnTo>
                  <a:lnTo>
                    <a:pt x="154508" y="81280"/>
                  </a:lnTo>
                  <a:lnTo>
                    <a:pt x="158648" y="81280"/>
                  </a:lnTo>
                  <a:lnTo>
                    <a:pt x="160083" y="85090"/>
                  </a:lnTo>
                  <a:lnTo>
                    <a:pt x="163499" y="83820"/>
                  </a:lnTo>
                  <a:lnTo>
                    <a:pt x="163322" y="83820"/>
                  </a:lnTo>
                  <a:lnTo>
                    <a:pt x="165303" y="82550"/>
                  </a:lnTo>
                  <a:lnTo>
                    <a:pt x="166192" y="81280"/>
                  </a:lnTo>
                  <a:lnTo>
                    <a:pt x="166751" y="78740"/>
                  </a:lnTo>
                  <a:close/>
                </a:path>
                <a:path w="367029" h="259079">
                  <a:moveTo>
                    <a:pt x="268185" y="46990"/>
                  </a:moveTo>
                  <a:lnTo>
                    <a:pt x="195707" y="46990"/>
                  </a:lnTo>
                  <a:lnTo>
                    <a:pt x="195338" y="48260"/>
                  </a:lnTo>
                  <a:lnTo>
                    <a:pt x="194970" y="48260"/>
                  </a:lnTo>
                  <a:lnTo>
                    <a:pt x="194970" y="49530"/>
                  </a:lnTo>
                  <a:lnTo>
                    <a:pt x="194259" y="49530"/>
                  </a:lnTo>
                  <a:lnTo>
                    <a:pt x="193535" y="50800"/>
                  </a:lnTo>
                  <a:lnTo>
                    <a:pt x="192824" y="53340"/>
                  </a:lnTo>
                  <a:lnTo>
                    <a:pt x="193001" y="53340"/>
                  </a:lnTo>
                  <a:lnTo>
                    <a:pt x="191744" y="54610"/>
                  </a:lnTo>
                  <a:lnTo>
                    <a:pt x="192468" y="57150"/>
                  </a:lnTo>
                  <a:lnTo>
                    <a:pt x="191566" y="58420"/>
                  </a:lnTo>
                  <a:lnTo>
                    <a:pt x="191566" y="59690"/>
                  </a:lnTo>
                  <a:lnTo>
                    <a:pt x="191471" y="64770"/>
                  </a:lnTo>
                  <a:lnTo>
                    <a:pt x="191504" y="65213"/>
                  </a:lnTo>
                  <a:lnTo>
                    <a:pt x="191744" y="66040"/>
                  </a:lnTo>
                  <a:lnTo>
                    <a:pt x="191566" y="66040"/>
                  </a:lnTo>
                  <a:lnTo>
                    <a:pt x="191566" y="67310"/>
                  </a:lnTo>
                  <a:lnTo>
                    <a:pt x="192468" y="68580"/>
                  </a:lnTo>
                  <a:lnTo>
                    <a:pt x="192468" y="69850"/>
                  </a:lnTo>
                  <a:lnTo>
                    <a:pt x="193001" y="72390"/>
                  </a:lnTo>
                  <a:lnTo>
                    <a:pt x="193179" y="72390"/>
                  </a:lnTo>
                  <a:lnTo>
                    <a:pt x="193713" y="73660"/>
                  </a:lnTo>
                  <a:lnTo>
                    <a:pt x="194805" y="77470"/>
                  </a:lnTo>
                  <a:lnTo>
                    <a:pt x="196951" y="80010"/>
                  </a:lnTo>
                  <a:lnTo>
                    <a:pt x="198577" y="81280"/>
                  </a:lnTo>
                  <a:lnTo>
                    <a:pt x="199301" y="82550"/>
                  </a:lnTo>
                  <a:lnTo>
                    <a:pt x="199644" y="83820"/>
                  </a:lnTo>
                  <a:lnTo>
                    <a:pt x="200736" y="85090"/>
                  </a:lnTo>
                  <a:lnTo>
                    <a:pt x="202006" y="85090"/>
                  </a:lnTo>
                  <a:lnTo>
                    <a:pt x="206133" y="82550"/>
                  </a:lnTo>
                  <a:lnTo>
                    <a:pt x="209181" y="80010"/>
                  </a:lnTo>
                  <a:lnTo>
                    <a:pt x="213690" y="77470"/>
                  </a:lnTo>
                  <a:lnTo>
                    <a:pt x="214223" y="76200"/>
                  </a:lnTo>
                  <a:lnTo>
                    <a:pt x="218008" y="76200"/>
                  </a:lnTo>
                  <a:lnTo>
                    <a:pt x="218186" y="74930"/>
                  </a:lnTo>
                  <a:lnTo>
                    <a:pt x="219798" y="74930"/>
                  </a:lnTo>
                  <a:lnTo>
                    <a:pt x="221234" y="73660"/>
                  </a:lnTo>
                  <a:lnTo>
                    <a:pt x="224294" y="73660"/>
                  </a:lnTo>
                  <a:lnTo>
                    <a:pt x="226631" y="72390"/>
                  </a:lnTo>
                  <a:lnTo>
                    <a:pt x="226999" y="71120"/>
                  </a:lnTo>
                  <a:lnTo>
                    <a:pt x="230771" y="71120"/>
                  </a:lnTo>
                  <a:lnTo>
                    <a:pt x="232575" y="69850"/>
                  </a:lnTo>
                  <a:lnTo>
                    <a:pt x="237070" y="69850"/>
                  </a:lnTo>
                  <a:lnTo>
                    <a:pt x="239039" y="68580"/>
                  </a:lnTo>
                  <a:lnTo>
                    <a:pt x="309194" y="68580"/>
                  </a:lnTo>
                  <a:lnTo>
                    <a:pt x="308483" y="66040"/>
                  </a:lnTo>
                  <a:lnTo>
                    <a:pt x="307225" y="60960"/>
                  </a:lnTo>
                  <a:lnTo>
                    <a:pt x="306324" y="58420"/>
                  </a:lnTo>
                  <a:lnTo>
                    <a:pt x="306133" y="55880"/>
                  </a:lnTo>
                  <a:lnTo>
                    <a:pt x="303263" y="53340"/>
                  </a:lnTo>
                  <a:lnTo>
                    <a:pt x="303396" y="52070"/>
                  </a:lnTo>
                  <a:lnTo>
                    <a:pt x="280238" y="52070"/>
                  </a:lnTo>
                  <a:lnTo>
                    <a:pt x="279869" y="50800"/>
                  </a:lnTo>
                  <a:lnTo>
                    <a:pt x="279514" y="50800"/>
                  </a:lnTo>
                  <a:lnTo>
                    <a:pt x="275374" y="49530"/>
                  </a:lnTo>
                  <a:lnTo>
                    <a:pt x="268185" y="46990"/>
                  </a:lnTo>
                  <a:close/>
                </a:path>
                <a:path w="367029" h="259079">
                  <a:moveTo>
                    <a:pt x="113322" y="82550"/>
                  </a:moveTo>
                  <a:lnTo>
                    <a:pt x="113322" y="83820"/>
                  </a:lnTo>
                  <a:lnTo>
                    <a:pt x="114033" y="83820"/>
                  </a:lnTo>
                  <a:lnTo>
                    <a:pt x="113322" y="82550"/>
                  </a:lnTo>
                  <a:close/>
                </a:path>
                <a:path w="367029" h="259079">
                  <a:moveTo>
                    <a:pt x="114757" y="82550"/>
                  </a:moveTo>
                  <a:lnTo>
                    <a:pt x="114033" y="83820"/>
                  </a:lnTo>
                  <a:lnTo>
                    <a:pt x="116382" y="83820"/>
                  </a:lnTo>
                  <a:lnTo>
                    <a:pt x="114757" y="82550"/>
                  </a:lnTo>
                  <a:close/>
                </a:path>
                <a:path w="367029" h="259079">
                  <a:moveTo>
                    <a:pt x="126987" y="82550"/>
                  </a:moveTo>
                  <a:lnTo>
                    <a:pt x="119430" y="82550"/>
                  </a:lnTo>
                  <a:lnTo>
                    <a:pt x="117284" y="83820"/>
                  </a:lnTo>
                  <a:lnTo>
                    <a:pt x="126987" y="83820"/>
                  </a:lnTo>
                  <a:lnTo>
                    <a:pt x="126987" y="82550"/>
                  </a:lnTo>
                  <a:close/>
                </a:path>
                <a:path w="367029" h="259079">
                  <a:moveTo>
                    <a:pt x="133832" y="82550"/>
                  </a:moveTo>
                  <a:lnTo>
                    <a:pt x="130225" y="82550"/>
                  </a:lnTo>
                  <a:lnTo>
                    <a:pt x="126987" y="83820"/>
                  </a:lnTo>
                  <a:lnTo>
                    <a:pt x="137058" y="83820"/>
                  </a:lnTo>
                  <a:lnTo>
                    <a:pt x="133832" y="82550"/>
                  </a:lnTo>
                  <a:close/>
                </a:path>
                <a:path w="367029" h="259079">
                  <a:moveTo>
                    <a:pt x="313690" y="76200"/>
                  </a:moveTo>
                  <a:lnTo>
                    <a:pt x="269621" y="76200"/>
                  </a:lnTo>
                  <a:lnTo>
                    <a:pt x="270700" y="78740"/>
                  </a:lnTo>
                  <a:lnTo>
                    <a:pt x="272491" y="80010"/>
                  </a:lnTo>
                  <a:lnTo>
                    <a:pt x="273037" y="82550"/>
                  </a:lnTo>
                  <a:lnTo>
                    <a:pt x="273761" y="83820"/>
                  </a:lnTo>
                  <a:lnTo>
                    <a:pt x="319811" y="83820"/>
                  </a:lnTo>
                  <a:lnTo>
                    <a:pt x="319989" y="82550"/>
                  </a:lnTo>
                  <a:lnTo>
                    <a:pt x="319265" y="82550"/>
                  </a:lnTo>
                  <a:lnTo>
                    <a:pt x="318909" y="81280"/>
                  </a:lnTo>
                  <a:lnTo>
                    <a:pt x="316395" y="81280"/>
                  </a:lnTo>
                  <a:lnTo>
                    <a:pt x="316204" y="78740"/>
                  </a:lnTo>
                  <a:lnTo>
                    <a:pt x="314236" y="78740"/>
                  </a:lnTo>
                  <a:lnTo>
                    <a:pt x="313867" y="77470"/>
                  </a:lnTo>
                  <a:lnTo>
                    <a:pt x="313690" y="76200"/>
                  </a:lnTo>
                  <a:close/>
                </a:path>
                <a:path w="367029" h="259079">
                  <a:moveTo>
                    <a:pt x="92578" y="81280"/>
                  </a:moveTo>
                  <a:lnTo>
                    <a:pt x="92278" y="81280"/>
                  </a:lnTo>
                  <a:lnTo>
                    <a:pt x="92100" y="82550"/>
                  </a:lnTo>
                  <a:lnTo>
                    <a:pt x="92578" y="81280"/>
                  </a:lnTo>
                  <a:close/>
                </a:path>
                <a:path w="367029" h="259079">
                  <a:moveTo>
                    <a:pt x="223748" y="81280"/>
                  </a:moveTo>
                  <a:lnTo>
                    <a:pt x="223024" y="81280"/>
                  </a:lnTo>
                  <a:lnTo>
                    <a:pt x="223748" y="82550"/>
                  </a:lnTo>
                  <a:lnTo>
                    <a:pt x="224828" y="82550"/>
                  </a:lnTo>
                  <a:lnTo>
                    <a:pt x="223748" y="81280"/>
                  </a:lnTo>
                  <a:close/>
                </a:path>
                <a:path w="367029" h="259079">
                  <a:moveTo>
                    <a:pt x="266382" y="81280"/>
                  </a:moveTo>
                  <a:lnTo>
                    <a:pt x="225729" y="81280"/>
                  </a:lnTo>
                  <a:lnTo>
                    <a:pt x="224828" y="82550"/>
                  </a:lnTo>
                  <a:lnTo>
                    <a:pt x="266204" y="82550"/>
                  </a:lnTo>
                  <a:lnTo>
                    <a:pt x="266382" y="81280"/>
                  </a:lnTo>
                  <a:close/>
                </a:path>
                <a:path w="367029" h="259079">
                  <a:moveTo>
                    <a:pt x="239229" y="80010"/>
                  </a:moveTo>
                  <a:lnTo>
                    <a:pt x="236893" y="81280"/>
                  </a:lnTo>
                  <a:lnTo>
                    <a:pt x="243713" y="81280"/>
                  </a:lnTo>
                  <a:lnTo>
                    <a:pt x="239229" y="80010"/>
                  </a:lnTo>
                  <a:close/>
                </a:path>
                <a:path w="367029" h="259079">
                  <a:moveTo>
                    <a:pt x="250380" y="80010"/>
                  </a:moveTo>
                  <a:lnTo>
                    <a:pt x="246062" y="80010"/>
                  </a:lnTo>
                  <a:lnTo>
                    <a:pt x="243713" y="81280"/>
                  </a:lnTo>
                  <a:lnTo>
                    <a:pt x="250736" y="81280"/>
                  </a:lnTo>
                  <a:lnTo>
                    <a:pt x="250380" y="80010"/>
                  </a:lnTo>
                  <a:close/>
                </a:path>
                <a:path w="367029" h="259079">
                  <a:moveTo>
                    <a:pt x="168719" y="73660"/>
                  </a:moveTo>
                  <a:lnTo>
                    <a:pt x="137960" y="73660"/>
                  </a:lnTo>
                  <a:lnTo>
                    <a:pt x="145338" y="76200"/>
                  </a:lnTo>
                  <a:lnTo>
                    <a:pt x="148209" y="78740"/>
                  </a:lnTo>
                  <a:lnTo>
                    <a:pt x="166916" y="78740"/>
                  </a:lnTo>
                  <a:lnTo>
                    <a:pt x="166916" y="80010"/>
                  </a:lnTo>
                  <a:lnTo>
                    <a:pt x="168719" y="73660"/>
                  </a:lnTo>
                  <a:close/>
                </a:path>
                <a:path w="367029" h="259079">
                  <a:moveTo>
                    <a:pt x="216027" y="76200"/>
                  </a:moveTo>
                  <a:lnTo>
                    <a:pt x="214223" y="76200"/>
                  </a:lnTo>
                  <a:lnTo>
                    <a:pt x="215303" y="77470"/>
                  </a:lnTo>
                  <a:lnTo>
                    <a:pt x="216027" y="76200"/>
                  </a:lnTo>
                  <a:close/>
                </a:path>
                <a:path w="367029" h="259079">
                  <a:moveTo>
                    <a:pt x="309194" y="68580"/>
                  </a:moveTo>
                  <a:lnTo>
                    <a:pt x="252349" y="68580"/>
                  </a:lnTo>
                  <a:lnTo>
                    <a:pt x="254508" y="69850"/>
                  </a:lnTo>
                  <a:lnTo>
                    <a:pt x="255955" y="69850"/>
                  </a:lnTo>
                  <a:lnTo>
                    <a:pt x="258114" y="71120"/>
                  </a:lnTo>
                  <a:lnTo>
                    <a:pt x="260083" y="71120"/>
                  </a:lnTo>
                  <a:lnTo>
                    <a:pt x="261886" y="72390"/>
                  </a:lnTo>
                  <a:lnTo>
                    <a:pt x="264591" y="72390"/>
                  </a:lnTo>
                  <a:lnTo>
                    <a:pt x="264947" y="73660"/>
                  </a:lnTo>
                  <a:lnTo>
                    <a:pt x="266026" y="74930"/>
                  </a:lnTo>
                  <a:lnTo>
                    <a:pt x="267817" y="76200"/>
                  </a:lnTo>
                  <a:lnTo>
                    <a:pt x="311886" y="76200"/>
                  </a:lnTo>
                  <a:lnTo>
                    <a:pt x="311531" y="74930"/>
                  </a:lnTo>
                  <a:lnTo>
                    <a:pt x="310451" y="73660"/>
                  </a:lnTo>
                  <a:lnTo>
                    <a:pt x="309918" y="72390"/>
                  </a:lnTo>
                  <a:lnTo>
                    <a:pt x="309918" y="69850"/>
                  </a:lnTo>
                  <a:lnTo>
                    <a:pt x="309194" y="68580"/>
                  </a:lnTo>
                  <a:close/>
                </a:path>
                <a:path w="367029" h="259079">
                  <a:moveTo>
                    <a:pt x="312064" y="74930"/>
                  </a:moveTo>
                  <a:lnTo>
                    <a:pt x="311886" y="76200"/>
                  </a:lnTo>
                  <a:lnTo>
                    <a:pt x="312623" y="76200"/>
                  </a:lnTo>
                  <a:lnTo>
                    <a:pt x="312064" y="74930"/>
                  </a:lnTo>
                  <a:close/>
                </a:path>
                <a:path w="367029" h="259079">
                  <a:moveTo>
                    <a:pt x="169799" y="71120"/>
                  </a:moveTo>
                  <a:lnTo>
                    <a:pt x="130759" y="71120"/>
                  </a:lnTo>
                  <a:lnTo>
                    <a:pt x="135089" y="73660"/>
                  </a:lnTo>
                  <a:lnTo>
                    <a:pt x="168897" y="73660"/>
                  </a:lnTo>
                  <a:lnTo>
                    <a:pt x="168897" y="72390"/>
                  </a:lnTo>
                  <a:lnTo>
                    <a:pt x="169252" y="72390"/>
                  </a:lnTo>
                  <a:lnTo>
                    <a:pt x="169799" y="71120"/>
                  </a:lnTo>
                  <a:close/>
                </a:path>
                <a:path w="367029" h="259079">
                  <a:moveTo>
                    <a:pt x="264591" y="72390"/>
                  </a:moveTo>
                  <a:lnTo>
                    <a:pt x="263512" y="72390"/>
                  </a:lnTo>
                  <a:lnTo>
                    <a:pt x="263321" y="73660"/>
                  </a:lnTo>
                  <a:lnTo>
                    <a:pt x="264591" y="72390"/>
                  </a:lnTo>
                  <a:close/>
                </a:path>
                <a:path w="367029" h="259079">
                  <a:moveTo>
                    <a:pt x="105943" y="71120"/>
                  </a:moveTo>
                  <a:lnTo>
                    <a:pt x="54317" y="71120"/>
                  </a:lnTo>
                  <a:lnTo>
                    <a:pt x="54508" y="72390"/>
                  </a:lnTo>
                  <a:lnTo>
                    <a:pt x="105765" y="72390"/>
                  </a:lnTo>
                  <a:lnTo>
                    <a:pt x="105943" y="71120"/>
                  </a:lnTo>
                  <a:close/>
                </a:path>
                <a:path w="367029" h="259079">
                  <a:moveTo>
                    <a:pt x="71589" y="41910"/>
                  </a:moveTo>
                  <a:lnTo>
                    <a:pt x="63131" y="41910"/>
                  </a:lnTo>
                  <a:lnTo>
                    <a:pt x="62953" y="43180"/>
                  </a:lnTo>
                  <a:lnTo>
                    <a:pt x="62420" y="44450"/>
                  </a:lnTo>
                  <a:lnTo>
                    <a:pt x="61874" y="46990"/>
                  </a:lnTo>
                  <a:lnTo>
                    <a:pt x="61341" y="48260"/>
                  </a:lnTo>
                  <a:lnTo>
                    <a:pt x="61150" y="48260"/>
                  </a:lnTo>
                  <a:lnTo>
                    <a:pt x="61150" y="49530"/>
                  </a:lnTo>
                  <a:lnTo>
                    <a:pt x="60972" y="49530"/>
                  </a:lnTo>
                  <a:lnTo>
                    <a:pt x="60617" y="50800"/>
                  </a:lnTo>
                  <a:lnTo>
                    <a:pt x="59715" y="52070"/>
                  </a:lnTo>
                  <a:lnTo>
                    <a:pt x="59715" y="54610"/>
                  </a:lnTo>
                  <a:lnTo>
                    <a:pt x="58813" y="54610"/>
                  </a:lnTo>
                  <a:lnTo>
                    <a:pt x="58813" y="57150"/>
                  </a:lnTo>
                  <a:lnTo>
                    <a:pt x="57924" y="58420"/>
                  </a:lnTo>
                  <a:lnTo>
                    <a:pt x="57378" y="59690"/>
                  </a:lnTo>
                  <a:lnTo>
                    <a:pt x="57378" y="63500"/>
                  </a:lnTo>
                  <a:lnTo>
                    <a:pt x="54864" y="67310"/>
                  </a:lnTo>
                  <a:lnTo>
                    <a:pt x="54864" y="69850"/>
                  </a:lnTo>
                  <a:lnTo>
                    <a:pt x="124472" y="69850"/>
                  </a:lnTo>
                  <a:lnTo>
                    <a:pt x="124472" y="71120"/>
                  </a:lnTo>
                  <a:lnTo>
                    <a:pt x="128600" y="72390"/>
                  </a:lnTo>
                  <a:lnTo>
                    <a:pt x="130759" y="71120"/>
                  </a:lnTo>
                  <a:lnTo>
                    <a:pt x="169430" y="71120"/>
                  </a:lnTo>
                  <a:lnTo>
                    <a:pt x="169799" y="69850"/>
                  </a:lnTo>
                  <a:lnTo>
                    <a:pt x="169799" y="68580"/>
                  </a:lnTo>
                  <a:lnTo>
                    <a:pt x="169976" y="67310"/>
                  </a:lnTo>
                  <a:lnTo>
                    <a:pt x="169621" y="66040"/>
                  </a:lnTo>
                  <a:lnTo>
                    <a:pt x="169799" y="64770"/>
                  </a:lnTo>
                  <a:lnTo>
                    <a:pt x="169621" y="64770"/>
                  </a:lnTo>
                  <a:lnTo>
                    <a:pt x="169799" y="63500"/>
                  </a:lnTo>
                  <a:lnTo>
                    <a:pt x="169799" y="62230"/>
                  </a:lnTo>
                  <a:lnTo>
                    <a:pt x="169075" y="60960"/>
                  </a:lnTo>
                  <a:lnTo>
                    <a:pt x="169075" y="59690"/>
                  </a:lnTo>
                  <a:lnTo>
                    <a:pt x="169252" y="59690"/>
                  </a:lnTo>
                  <a:lnTo>
                    <a:pt x="168363" y="58420"/>
                  </a:lnTo>
                  <a:lnTo>
                    <a:pt x="168897" y="57150"/>
                  </a:lnTo>
                  <a:lnTo>
                    <a:pt x="167640" y="55880"/>
                  </a:lnTo>
                  <a:lnTo>
                    <a:pt x="167462" y="54610"/>
                  </a:lnTo>
                  <a:lnTo>
                    <a:pt x="166751" y="52070"/>
                  </a:lnTo>
                  <a:lnTo>
                    <a:pt x="79502" y="52070"/>
                  </a:lnTo>
                  <a:lnTo>
                    <a:pt x="78244" y="50800"/>
                  </a:lnTo>
                  <a:lnTo>
                    <a:pt x="77343" y="49530"/>
                  </a:lnTo>
                  <a:lnTo>
                    <a:pt x="75730" y="46990"/>
                  </a:lnTo>
                  <a:lnTo>
                    <a:pt x="75006" y="45720"/>
                  </a:lnTo>
                  <a:lnTo>
                    <a:pt x="72669" y="43180"/>
                  </a:lnTo>
                  <a:lnTo>
                    <a:pt x="71589" y="41910"/>
                  </a:lnTo>
                  <a:close/>
                </a:path>
                <a:path w="367029" h="259079">
                  <a:moveTo>
                    <a:pt x="229323" y="71120"/>
                  </a:moveTo>
                  <a:lnTo>
                    <a:pt x="226999" y="71120"/>
                  </a:lnTo>
                  <a:lnTo>
                    <a:pt x="228803" y="72390"/>
                  </a:lnTo>
                  <a:lnTo>
                    <a:pt x="229323" y="71120"/>
                  </a:lnTo>
                  <a:close/>
                </a:path>
                <a:path w="367029" h="259079">
                  <a:moveTo>
                    <a:pt x="108826" y="69850"/>
                  </a:moveTo>
                  <a:lnTo>
                    <a:pt x="54508" y="69850"/>
                  </a:lnTo>
                  <a:lnTo>
                    <a:pt x="55041" y="71120"/>
                  </a:lnTo>
                  <a:lnTo>
                    <a:pt x="107213" y="71120"/>
                  </a:lnTo>
                  <a:lnTo>
                    <a:pt x="108826" y="69850"/>
                  </a:lnTo>
                  <a:close/>
                </a:path>
                <a:path w="367029" h="259079">
                  <a:moveTo>
                    <a:pt x="112953" y="69850"/>
                  </a:moveTo>
                  <a:lnTo>
                    <a:pt x="108826" y="69850"/>
                  </a:lnTo>
                  <a:lnTo>
                    <a:pt x="110794" y="71120"/>
                  </a:lnTo>
                  <a:lnTo>
                    <a:pt x="112953" y="69850"/>
                  </a:lnTo>
                  <a:close/>
                </a:path>
                <a:path w="367029" h="259079">
                  <a:moveTo>
                    <a:pt x="121412" y="69850"/>
                  </a:moveTo>
                  <a:lnTo>
                    <a:pt x="116916" y="69850"/>
                  </a:lnTo>
                  <a:lnTo>
                    <a:pt x="117284" y="71120"/>
                  </a:lnTo>
                  <a:lnTo>
                    <a:pt x="121412" y="69850"/>
                  </a:lnTo>
                  <a:close/>
                </a:path>
                <a:path w="367029" h="259079">
                  <a:moveTo>
                    <a:pt x="124472" y="69850"/>
                  </a:moveTo>
                  <a:lnTo>
                    <a:pt x="122123" y="69850"/>
                  </a:lnTo>
                  <a:lnTo>
                    <a:pt x="122859" y="71120"/>
                  </a:lnTo>
                  <a:lnTo>
                    <a:pt x="124472" y="69850"/>
                  </a:lnTo>
                  <a:close/>
                </a:path>
                <a:path w="367029" h="259079">
                  <a:moveTo>
                    <a:pt x="244081" y="68580"/>
                  </a:moveTo>
                  <a:lnTo>
                    <a:pt x="241922" y="68580"/>
                  </a:lnTo>
                  <a:lnTo>
                    <a:pt x="243001" y="69850"/>
                  </a:lnTo>
                  <a:lnTo>
                    <a:pt x="244081" y="68580"/>
                  </a:lnTo>
                  <a:close/>
                </a:path>
                <a:path w="367029" h="259079">
                  <a:moveTo>
                    <a:pt x="250913" y="68580"/>
                  </a:moveTo>
                  <a:lnTo>
                    <a:pt x="250012" y="68580"/>
                  </a:lnTo>
                  <a:lnTo>
                    <a:pt x="250380" y="69850"/>
                  </a:lnTo>
                  <a:lnTo>
                    <a:pt x="250913" y="68580"/>
                  </a:lnTo>
                  <a:close/>
                </a:path>
                <a:path w="367029" h="259079">
                  <a:moveTo>
                    <a:pt x="191376" y="64770"/>
                  </a:moveTo>
                  <a:lnTo>
                    <a:pt x="191566" y="66040"/>
                  </a:lnTo>
                  <a:lnTo>
                    <a:pt x="191504" y="65213"/>
                  </a:lnTo>
                  <a:lnTo>
                    <a:pt x="191376" y="64770"/>
                  </a:lnTo>
                  <a:close/>
                </a:path>
                <a:path w="367029" h="259079">
                  <a:moveTo>
                    <a:pt x="166192" y="50800"/>
                  </a:moveTo>
                  <a:lnTo>
                    <a:pt x="83820" y="50800"/>
                  </a:lnTo>
                  <a:lnTo>
                    <a:pt x="82207" y="52070"/>
                  </a:lnTo>
                  <a:lnTo>
                    <a:pt x="166751" y="52070"/>
                  </a:lnTo>
                  <a:lnTo>
                    <a:pt x="166192" y="50800"/>
                  </a:lnTo>
                  <a:close/>
                </a:path>
                <a:path w="367029" h="259079">
                  <a:moveTo>
                    <a:pt x="300558" y="39370"/>
                  </a:moveTo>
                  <a:lnTo>
                    <a:pt x="298221" y="39370"/>
                  </a:lnTo>
                  <a:lnTo>
                    <a:pt x="295173" y="40640"/>
                  </a:lnTo>
                  <a:lnTo>
                    <a:pt x="289763" y="45720"/>
                  </a:lnTo>
                  <a:lnTo>
                    <a:pt x="287794" y="46990"/>
                  </a:lnTo>
                  <a:lnTo>
                    <a:pt x="287439" y="50800"/>
                  </a:lnTo>
                  <a:lnTo>
                    <a:pt x="285445" y="50800"/>
                  </a:lnTo>
                  <a:lnTo>
                    <a:pt x="285635" y="52070"/>
                  </a:lnTo>
                  <a:lnTo>
                    <a:pt x="303396" y="52070"/>
                  </a:lnTo>
                  <a:lnTo>
                    <a:pt x="303796" y="48260"/>
                  </a:lnTo>
                  <a:lnTo>
                    <a:pt x="302895" y="46990"/>
                  </a:lnTo>
                  <a:lnTo>
                    <a:pt x="303072" y="44450"/>
                  </a:lnTo>
                  <a:lnTo>
                    <a:pt x="302552" y="43180"/>
                  </a:lnTo>
                  <a:lnTo>
                    <a:pt x="302183" y="41910"/>
                  </a:lnTo>
                  <a:lnTo>
                    <a:pt x="301993" y="41910"/>
                  </a:lnTo>
                  <a:lnTo>
                    <a:pt x="301650" y="40640"/>
                  </a:lnTo>
                  <a:lnTo>
                    <a:pt x="300558" y="39370"/>
                  </a:lnTo>
                  <a:close/>
                </a:path>
                <a:path w="367029" h="259079">
                  <a:moveTo>
                    <a:pt x="165836" y="49530"/>
                  </a:moveTo>
                  <a:lnTo>
                    <a:pt x="86512" y="49530"/>
                  </a:lnTo>
                  <a:lnTo>
                    <a:pt x="86334" y="50800"/>
                  </a:lnTo>
                  <a:lnTo>
                    <a:pt x="165481" y="50800"/>
                  </a:lnTo>
                  <a:lnTo>
                    <a:pt x="165836" y="49530"/>
                  </a:lnTo>
                  <a:close/>
                </a:path>
                <a:path w="367029" h="259079">
                  <a:moveTo>
                    <a:pt x="165125" y="48260"/>
                  </a:moveTo>
                  <a:lnTo>
                    <a:pt x="91376" y="48260"/>
                  </a:lnTo>
                  <a:lnTo>
                    <a:pt x="88138" y="49530"/>
                  </a:lnTo>
                  <a:lnTo>
                    <a:pt x="165125" y="49530"/>
                  </a:lnTo>
                  <a:lnTo>
                    <a:pt x="165125" y="48260"/>
                  </a:lnTo>
                  <a:close/>
                </a:path>
                <a:path w="367029" h="259079">
                  <a:moveTo>
                    <a:pt x="162242" y="38100"/>
                  </a:moveTo>
                  <a:lnTo>
                    <a:pt x="111709" y="38100"/>
                  </a:lnTo>
                  <a:lnTo>
                    <a:pt x="109893" y="39370"/>
                  </a:lnTo>
                  <a:lnTo>
                    <a:pt x="106667" y="41910"/>
                  </a:lnTo>
                  <a:lnTo>
                    <a:pt x="104686" y="43180"/>
                  </a:lnTo>
                  <a:lnTo>
                    <a:pt x="103073" y="43180"/>
                  </a:lnTo>
                  <a:lnTo>
                    <a:pt x="102171" y="44450"/>
                  </a:lnTo>
                  <a:lnTo>
                    <a:pt x="100914" y="44450"/>
                  </a:lnTo>
                  <a:lnTo>
                    <a:pt x="98577" y="45720"/>
                  </a:lnTo>
                  <a:lnTo>
                    <a:pt x="97840" y="45720"/>
                  </a:lnTo>
                  <a:lnTo>
                    <a:pt x="95694" y="46990"/>
                  </a:lnTo>
                  <a:lnTo>
                    <a:pt x="93713" y="46990"/>
                  </a:lnTo>
                  <a:lnTo>
                    <a:pt x="93179" y="48260"/>
                  </a:lnTo>
                  <a:lnTo>
                    <a:pt x="164579" y="48260"/>
                  </a:lnTo>
                  <a:lnTo>
                    <a:pt x="164223" y="46990"/>
                  </a:lnTo>
                  <a:lnTo>
                    <a:pt x="163322" y="45720"/>
                  </a:lnTo>
                  <a:lnTo>
                    <a:pt x="160807" y="44450"/>
                  </a:lnTo>
                  <a:lnTo>
                    <a:pt x="161340" y="41910"/>
                  </a:lnTo>
                  <a:lnTo>
                    <a:pt x="161696" y="41910"/>
                  </a:lnTo>
                  <a:lnTo>
                    <a:pt x="161696" y="39370"/>
                  </a:lnTo>
                  <a:lnTo>
                    <a:pt x="162242" y="38100"/>
                  </a:lnTo>
                  <a:close/>
                </a:path>
                <a:path w="367029" h="259079">
                  <a:moveTo>
                    <a:pt x="261353" y="43180"/>
                  </a:moveTo>
                  <a:lnTo>
                    <a:pt x="198208" y="43180"/>
                  </a:lnTo>
                  <a:lnTo>
                    <a:pt x="198043" y="44450"/>
                  </a:lnTo>
                  <a:lnTo>
                    <a:pt x="197142" y="45720"/>
                  </a:lnTo>
                  <a:lnTo>
                    <a:pt x="196773" y="46990"/>
                  </a:lnTo>
                  <a:lnTo>
                    <a:pt x="266560" y="46990"/>
                  </a:lnTo>
                  <a:lnTo>
                    <a:pt x="265480" y="45720"/>
                  </a:lnTo>
                  <a:lnTo>
                    <a:pt x="263867" y="45720"/>
                  </a:lnTo>
                  <a:lnTo>
                    <a:pt x="263321" y="44450"/>
                  </a:lnTo>
                  <a:lnTo>
                    <a:pt x="262788" y="44450"/>
                  </a:lnTo>
                  <a:lnTo>
                    <a:pt x="261353" y="43180"/>
                  </a:lnTo>
                  <a:close/>
                </a:path>
                <a:path w="367029" h="259079">
                  <a:moveTo>
                    <a:pt x="213321" y="1270"/>
                  </a:moveTo>
                  <a:lnTo>
                    <a:pt x="209727" y="1270"/>
                  </a:lnTo>
                  <a:lnTo>
                    <a:pt x="206844" y="2540"/>
                  </a:lnTo>
                  <a:lnTo>
                    <a:pt x="205409" y="6350"/>
                  </a:lnTo>
                  <a:lnTo>
                    <a:pt x="203441" y="7620"/>
                  </a:lnTo>
                  <a:lnTo>
                    <a:pt x="201637" y="10160"/>
                  </a:lnTo>
                  <a:lnTo>
                    <a:pt x="199110" y="12700"/>
                  </a:lnTo>
                  <a:lnTo>
                    <a:pt x="198043" y="16510"/>
                  </a:lnTo>
                  <a:lnTo>
                    <a:pt x="197853" y="16510"/>
                  </a:lnTo>
                  <a:lnTo>
                    <a:pt x="197675" y="17780"/>
                  </a:lnTo>
                  <a:lnTo>
                    <a:pt x="196773" y="19050"/>
                  </a:lnTo>
                  <a:lnTo>
                    <a:pt x="196418" y="20320"/>
                  </a:lnTo>
                  <a:lnTo>
                    <a:pt x="196608" y="22860"/>
                  </a:lnTo>
                  <a:lnTo>
                    <a:pt x="195338" y="25400"/>
                  </a:lnTo>
                  <a:lnTo>
                    <a:pt x="196062" y="27940"/>
                  </a:lnTo>
                  <a:lnTo>
                    <a:pt x="196240" y="27940"/>
                  </a:lnTo>
                  <a:lnTo>
                    <a:pt x="196240" y="30480"/>
                  </a:lnTo>
                  <a:lnTo>
                    <a:pt x="195516" y="31750"/>
                  </a:lnTo>
                  <a:lnTo>
                    <a:pt x="196418" y="33020"/>
                  </a:lnTo>
                  <a:lnTo>
                    <a:pt x="196240" y="35560"/>
                  </a:lnTo>
                  <a:lnTo>
                    <a:pt x="197853" y="36830"/>
                  </a:lnTo>
                  <a:lnTo>
                    <a:pt x="197319" y="38100"/>
                  </a:lnTo>
                  <a:lnTo>
                    <a:pt x="197142" y="38100"/>
                  </a:lnTo>
                  <a:lnTo>
                    <a:pt x="198945" y="40640"/>
                  </a:lnTo>
                  <a:lnTo>
                    <a:pt x="199028" y="41910"/>
                  </a:lnTo>
                  <a:lnTo>
                    <a:pt x="198945" y="43180"/>
                  </a:lnTo>
                  <a:lnTo>
                    <a:pt x="259549" y="43180"/>
                  </a:lnTo>
                  <a:lnTo>
                    <a:pt x="257924" y="41910"/>
                  </a:lnTo>
                  <a:lnTo>
                    <a:pt x="256311" y="41910"/>
                  </a:lnTo>
                  <a:lnTo>
                    <a:pt x="255955" y="40640"/>
                  </a:lnTo>
                  <a:lnTo>
                    <a:pt x="252704" y="39370"/>
                  </a:lnTo>
                  <a:lnTo>
                    <a:pt x="249478" y="36830"/>
                  </a:lnTo>
                  <a:lnTo>
                    <a:pt x="245706" y="34290"/>
                  </a:lnTo>
                  <a:lnTo>
                    <a:pt x="244983" y="34290"/>
                  </a:lnTo>
                  <a:lnTo>
                    <a:pt x="244805" y="33020"/>
                  </a:lnTo>
                  <a:lnTo>
                    <a:pt x="243903" y="33020"/>
                  </a:lnTo>
                  <a:lnTo>
                    <a:pt x="240842" y="31750"/>
                  </a:lnTo>
                  <a:lnTo>
                    <a:pt x="237604" y="27940"/>
                  </a:lnTo>
                  <a:lnTo>
                    <a:pt x="234899" y="26670"/>
                  </a:lnTo>
                  <a:lnTo>
                    <a:pt x="234365" y="26670"/>
                  </a:lnTo>
                  <a:lnTo>
                    <a:pt x="234010" y="25400"/>
                  </a:lnTo>
                  <a:lnTo>
                    <a:pt x="232206" y="24130"/>
                  </a:lnTo>
                  <a:lnTo>
                    <a:pt x="230962" y="22860"/>
                  </a:lnTo>
                  <a:lnTo>
                    <a:pt x="230225" y="21590"/>
                  </a:lnTo>
                  <a:lnTo>
                    <a:pt x="228612" y="20320"/>
                  </a:lnTo>
                  <a:lnTo>
                    <a:pt x="228079" y="20320"/>
                  </a:lnTo>
                  <a:lnTo>
                    <a:pt x="226999" y="19050"/>
                  </a:lnTo>
                  <a:lnTo>
                    <a:pt x="223583" y="15240"/>
                  </a:lnTo>
                  <a:lnTo>
                    <a:pt x="222681" y="13970"/>
                  </a:lnTo>
                  <a:lnTo>
                    <a:pt x="220700" y="11430"/>
                  </a:lnTo>
                  <a:lnTo>
                    <a:pt x="216382" y="6350"/>
                  </a:lnTo>
                  <a:lnTo>
                    <a:pt x="215658" y="5080"/>
                  </a:lnTo>
                  <a:lnTo>
                    <a:pt x="215480" y="5080"/>
                  </a:lnTo>
                  <a:lnTo>
                    <a:pt x="214757" y="3810"/>
                  </a:lnTo>
                  <a:lnTo>
                    <a:pt x="214223" y="3810"/>
                  </a:lnTo>
                  <a:lnTo>
                    <a:pt x="213868" y="2540"/>
                  </a:lnTo>
                  <a:lnTo>
                    <a:pt x="213321" y="2540"/>
                  </a:lnTo>
                  <a:lnTo>
                    <a:pt x="213321" y="1270"/>
                  </a:lnTo>
                  <a:close/>
                </a:path>
                <a:path w="367029" h="259079">
                  <a:moveTo>
                    <a:pt x="68529" y="40640"/>
                  </a:moveTo>
                  <a:lnTo>
                    <a:pt x="63855" y="40640"/>
                  </a:lnTo>
                  <a:lnTo>
                    <a:pt x="63322" y="41910"/>
                  </a:lnTo>
                  <a:lnTo>
                    <a:pt x="69977" y="41910"/>
                  </a:lnTo>
                  <a:lnTo>
                    <a:pt x="68529" y="40640"/>
                  </a:lnTo>
                  <a:close/>
                </a:path>
                <a:path w="367029" h="259079">
                  <a:moveTo>
                    <a:pt x="66370" y="39370"/>
                  </a:moveTo>
                  <a:lnTo>
                    <a:pt x="64935" y="40640"/>
                  </a:lnTo>
                  <a:lnTo>
                    <a:pt x="67627" y="40640"/>
                  </a:lnTo>
                  <a:lnTo>
                    <a:pt x="66370" y="39370"/>
                  </a:lnTo>
                  <a:close/>
                </a:path>
                <a:path w="367029" h="259079">
                  <a:moveTo>
                    <a:pt x="163677" y="22860"/>
                  </a:moveTo>
                  <a:lnTo>
                    <a:pt x="129870" y="22860"/>
                  </a:lnTo>
                  <a:lnTo>
                    <a:pt x="128790" y="24130"/>
                  </a:lnTo>
                  <a:lnTo>
                    <a:pt x="126453" y="25400"/>
                  </a:lnTo>
                  <a:lnTo>
                    <a:pt x="125006" y="27940"/>
                  </a:lnTo>
                  <a:lnTo>
                    <a:pt x="123215" y="29210"/>
                  </a:lnTo>
                  <a:lnTo>
                    <a:pt x="120510" y="31750"/>
                  </a:lnTo>
                  <a:lnTo>
                    <a:pt x="118364" y="34290"/>
                  </a:lnTo>
                  <a:lnTo>
                    <a:pt x="117640" y="34290"/>
                  </a:lnTo>
                  <a:lnTo>
                    <a:pt x="115112" y="35560"/>
                  </a:lnTo>
                  <a:lnTo>
                    <a:pt x="114033" y="36830"/>
                  </a:lnTo>
                  <a:lnTo>
                    <a:pt x="111518" y="38100"/>
                  </a:lnTo>
                  <a:lnTo>
                    <a:pt x="162420" y="38100"/>
                  </a:lnTo>
                  <a:lnTo>
                    <a:pt x="162242" y="36830"/>
                  </a:lnTo>
                  <a:lnTo>
                    <a:pt x="163499" y="36830"/>
                  </a:lnTo>
                  <a:lnTo>
                    <a:pt x="162966" y="34290"/>
                  </a:lnTo>
                  <a:lnTo>
                    <a:pt x="164223" y="31750"/>
                  </a:lnTo>
                  <a:lnTo>
                    <a:pt x="163677" y="26670"/>
                  </a:lnTo>
                  <a:lnTo>
                    <a:pt x="163677" y="22860"/>
                  </a:lnTo>
                  <a:close/>
                </a:path>
                <a:path w="367029" h="259079">
                  <a:moveTo>
                    <a:pt x="234010" y="25400"/>
                  </a:moveTo>
                  <a:lnTo>
                    <a:pt x="234365" y="26670"/>
                  </a:lnTo>
                  <a:lnTo>
                    <a:pt x="234543" y="26670"/>
                  </a:lnTo>
                  <a:lnTo>
                    <a:pt x="234010" y="25400"/>
                  </a:lnTo>
                  <a:close/>
                </a:path>
                <a:path w="367029" h="259079">
                  <a:moveTo>
                    <a:pt x="146050" y="1270"/>
                  </a:moveTo>
                  <a:lnTo>
                    <a:pt x="143179" y="1270"/>
                  </a:lnTo>
                  <a:lnTo>
                    <a:pt x="141554" y="5080"/>
                  </a:lnTo>
                  <a:lnTo>
                    <a:pt x="140665" y="6350"/>
                  </a:lnTo>
                  <a:lnTo>
                    <a:pt x="140665" y="7620"/>
                  </a:lnTo>
                  <a:lnTo>
                    <a:pt x="140106" y="7620"/>
                  </a:lnTo>
                  <a:lnTo>
                    <a:pt x="139230" y="10160"/>
                  </a:lnTo>
                  <a:lnTo>
                    <a:pt x="136702" y="12700"/>
                  </a:lnTo>
                  <a:lnTo>
                    <a:pt x="135623" y="15240"/>
                  </a:lnTo>
                  <a:lnTo>
                    <a:pt x="133832" y="16510"/>
                  </a:lnTo>
                  <a:lnTo>
                    <a:pt x="132016" y="20320"/>
                  </a:lnTo>
                  <a:lnTo>
                    <a:pt x="130225" y="21590"/>
                  </a:lnTo>
                  <a:lnTo>
                    <a:pt x="130225" y="22860"/>
                  </a:lnTo>
                  <a:lnTo>
                    <a:pt x="162788" y="22860"/>
                  </a:lnTo>
                  <a:lnTo>
                    <a:pt x="162966" y="21590"/>
                  </a:lnTo>
                  <a:lnTo>
                    <a:pt x="162966" y="20320"/>
                  </a:lnTo>
                  <a:lnTo>
                    <a:pt x="162788" y="20320"/>
                  </a:lnTo>
                  <a:lnTo>
                    <a:pt x="162515" y="19050"/>
                  </a:lnTo>
                  <a:lnTo>
                    <a:pt x="161886" y="19050"/>
                  </a:lnTo>
                  <a:lnTo>
                    <a:pt x="161531" y="16510"/>
                  </a:lnTo>
                  <a:lnTo>
                    <a:pt x="159727" y="12700"/>
                  </a:lnTo>
                  <a:lnTo>
                    <a:pt x="157568" y="8890"/>
                  </a:lnTo>
                  <a:lnTo>
                    <a:pt x="153428" y="6350"/>
                  </a:lnTo>
                  <a:lnTo>
                    <a:pt x="153606" y="6350"/>
                  </a:lnTo>
                  <a:lnTo>
                    <a:pt x="151625" y="5080"/>
                  </a:lnTo>
                  <a:lnTo>
                    <a:pt x="150901" y="3810"/>
                  </a:lnTo>
                  <a:lnTo>
                    <a:pt x="149110" y="3810"/>
                  </a:lnTo>
                  <a:lnTo>
                    <a:pt x="148577" y="2540"/>
                  </a:lnTo>
                  <a:lnTo>
                    <a:pt x="147675" y="2540"/>
                  </a:lnTo>
                  <a:lnTo>
                    <a:pt x="146050" y="1270"/>
                  </a:lnTo>
                  <a:close/>
                </a:path>
                <a:path w="367029" h="259079">
                  <a:moveTo>
                    <a:pt x="162242" y="17780"/>
                  </a:moveTo>
                  <a:lnTo>
                    <a:pt x="161886" y="19050"/>
                  </a:lnTo>
                  <a:lnTo>
                    <a:pt x="162515" y="19050"/>
                  </a:lnTo>
                  <a:lnTo>
                    <a:pt x="162242" y="17780"/>
                  </a:lnTo>
                  <a:close/>
                </a:path>
                <a:path w="367029" h="259079">
                  <a:moveTo>
                    <a:pt x="211252" y="157"/>
                  </a:moveTo>
                  <a:lnTo>
                    <a:pt x="210629" y="1270"/>
                  </a:lnTo>
                  <a:lnTo>
                    <a:pt x="211886" y="1270"/>
                  </a:lnTo>
                  <a:lnTo>
                    <a:pt x="211252" y="157"/>
                  </a:lnTo>
                  <a:close/>
                </a:path>
                <a:path w="367029" h="259079">
                  <a:moveTo>
                    <a:pt x="212242" y="0"/>
                  </a:moveTo>
                  <a:lnTo>
                    <a:pt x="211886" y="0"/>
                  </a:lnTo>
                  <a:lnTo>
                    <a:pt x="211886" y="1270"/>
                  </a:lnTo>
                  <a:lnTo>
                    <a:pt x="213144" y="1270"/>
                  </a:lnTo>
                  <a:lnTo>
                    <a:pt x="212242" y="0"/>
                  </a:lnTo>
                  <a:close/>
                </a:path>
                <a:path w="367029" h="259079">
                  <a:moveTo>
                    <a:pt x="211340" y="0"/>
                  </a:moveTo>
                  <a:lnTo>
                    <a:pt x="211162" y="0"/>
                  </a:lnTo>
                  <a:lnTo>
                    <a:pt x="211252" y="157"/>
                  </a:lnTo>
                  <a:lnTo>
                    <a:pt x="211340" y="0"/>
                  </a:lnTo>
                  <a:close/>
                </a:path>
              </a:pathLst>
            </a:custGeom>
            <a:solidFill>
              <a:srgbClr val="231A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7" name="object 45">
              <a:extLst>
                <a:ext uri="{FF2B5EF4-FFF2-40B4-BE49-F238E27FC236}">
                  <a16:creationId xmlns:a16="http://schemas.microsoft.com/office/drawing/2014/main" id="{0DB93E97-DE2B-7246-A79C-D40B88690D61}"/>
                </a:ext>
              </a:extLst>
            </p:cNvPr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166430" y="9726440"/>
              <a:ext cx="484216" cy="327195"/>
            </a:xfrm>
            <a:prstGeom prst="rect">
              <a:avLst/>
            </a:prstGeom>
          </p:spPr>
        </p:pic>
        <p:sp>
          <p:nvSpPr>
            <p:cNvPr id="98" name="object 46">
              <a:extLst>
                <a:ext uri="{FF2B5EF4-FFF2-40B4-BE49-F238E27FC236}">
                  <a16:creationId xmlns:a16="http://schemas.microsoft.com/office/drawing/2014/main" id="{FEA00FE0-C63A-5943-BE89-861F850634E2}"/>
                </a:ext>
              </a:extLst>
            </p:cNvPr>
            <p:cNvSpPr/>
            <p:nvPr/>
          </p:nvSpPr>
          <p:spPr>
            <a:xfrm>
              <a:off x="4152125" y="9642677"/>
              <a:ext cx="513715" cy="506730"/>
            </a:xfrm>
            <a:custGeom>
              <a:avLst/>
              <a:gdLst/>
              <a:ahLst/>
              <a:cxnLst/>
              <a:rect l="l" t="t" r="r" b="b"/>
              <a:pathLst>
                <a:path w="513714" h="506729">
                  <a:moveTo>
                    <a:pt x="457200" y="253301"/>
                  </a:moveTo>
                  <a:lnTo>
                    <a:pt x="451891" y="208102"/>
                  </a:lnTo>
                  <a:lnTo>
                    <a:pt x="449033" y="200266"/>
                  </a:lnTo>
                  <a:lnTo>
                    <a:pt x="449033" y="253301"/>
                  </a:lnTo>
                  <a:lnTo>
                    <a:pt x="443941" y="296621"/>
                  </a:lnTo>
                  <a:lnTo>
                    <a:pt x="429437" y="336423"/>
                  </a:lnTo>
                  <a:lnTo>
                    <a:pt x="406692" y="371563"/>
                  </a:lnTo>
                  <a:lnTo>
                    <a:pt x="376859" y="400875"/>
                  </a:lnTo>
                  <a:lnTo>
                    <a:pt x="341122" y="423240"/>
                  </a:lnTo>
                  <a:lnTo>
                    <a:pt x="300634" y="437502"/>
                  </a:lnTo>
                  <a:lnTo>
                    <a:pt x="256565" y="442506"/>
                  </a:lnTo>
                  <a:lnTo>
                    <a:pt x="212483" y="437502"/>
                  </a:lnTo>
                  <a:lnTo>
                    <a:pt x="171983" y="423240"/>
                  </a:lnTo>
                  <a:lnTo>
                    <a:pt x="136245" y="400875"/>
                  </a:lnTo>
                  <a:lnTo>
                    <a:pt x="106413" y="371563"/>
                  </a:lnTo>
                  <a:lnTo>
                    <a:pt x="83667" y="336423"/>
                  </a:lnTo>
                  <a:lnTo>
                    <a:pt x="69164" y="296621"/>
                  </a:lnTo>
                  <a:lnTo>
                    <a:pt x="64084" y="253301"/>
                  </a:lnTo>
                  <a:lnTo>
                    <a:pt x="69164" y="209969"/>
                  </a:lnTo>
                  <a:lnTo>
                    <a:pt x="83667" y="170167"/>
                  </a:lnTo>
                  <a:lnTo>
                    <a:pt x="106413" y="135026"/>
                  </a:lnTo>
                  <a:lnTo>
                    <a:pt x="136245" y="105714"/>
                  </a:lnTo>
                  <a:lnTo>
                    <a:pt x="171983" y="83350"/>
                  </a:lnTo>
                  <a:lnTo>
                    <a:pt x="212483" y="69100"/>
                  </a:lnTo>
                  <a:lnTo>
                    <a:pt x="256565" y="64096"/>
                  </a:lnTo>
                  <a:lnTo>
                    <a:pt x="300634" y="69100"/>
                  </a:lnTo>
                  <a:lnTo>
                    <a:pt x="341122" y="83350"/>
                  </a:lnTo>
                  <a:lnTo>
                    <a:pt x="376859" y="105714"/>
                  </a:lnTo>
                  <a:lnTo>
                    <a:pt x="406692" y="135026"/>
                  </a:lnTo>
                  <a:lnTo>
                    <a:pt x="429437" y="170167"/>
                  </a:lnTo>
                  <a:lnTo>
                    <a:pt x="443941" y="209969"/>
                  </a:lnTo>
                  <a:lnTo>
                    <a:pt x="449033" y="253301"/>
                  </a:lnTo>
                  <a:lnTo>
                    <a:pt x="449033" y="200266"/>
                  </a:lnTo>
                  <a:lnTo>
                    <a:pt x="413054" y="129933"/>
                  </a:lnTo>
                  <a:lnTo>
                    <a:pt x="381965" y="99352"/>
                  </a:lnTo>
                  <a:lnTo>
                    <a:pt x="344716" y="76034"/>
                  </a:lnTo>
                  <a:lnTo>
                    <a:pt x="302501" y="61163"/>
                  </a:lnTo>
                  <a:lnTo>
                    <a:pt x="256565" y="55943"/>
                  </a:lnTo>
                  <a:lnTo>
                    <a:pt x="210616" y="61163"/>
                  </a:lnTo>
                  <a:lnTo>
                    <a:pt x="168402" y="76034"/>
                  </a:lnTo>
                  <a:lnTo>
                    <a:pt x="131152" y="99352"/>
                  </a:lnTo>
                  <a:lnTo>
                    <a:pt x="100063" y="129933"/>
                  </a:lnTo>
                  <a:lnTo>
                    <a:pt x="76352" y="166585"/>
                  </a:lnTo>
                  <a:lnTo>
                    <a:pt x="61226" y="208102"/>
                  </a:lnTo>
                  <a:lnTo>
                    <a:pt x="55930" y="253301"/>
                  </a:lnTo>
                  <a:lnTo>
                    <a:pt x="61226" y="298500"/>
                  </a:lnTo>
                  <a:lnTo>
                    <a:pt x="76352" y="340017"/>
                  </a:lnTo>
                  <a:lnTo>
                    <a:pt x="100063" y="376669"/>
                  </a:lnTo>
                  <a:lnTo>
                    <a:pt x="131152" y="407250"/>
                  </a:lnTo>
                  <a:lnTo>
                    <a:pt x="168402" y="430568"/>
                  </a:lnTo>
                  <a:lnTo>
                    <a:pt x="210616" y="445439"/>
                  </a:lnTo>
                  <a:lnTo>
                    <a:pt x="256565" y="450659"/>
                  </a:lnTo>
                  <a:lnTo>
                    <a:pt x="302501" y="445439"/>
                  </a:lnTo>
                  <a:lnTo>
                    <a:pt x="344716" y="430568"/>
                  </a:lnTo>
                  <a:lnTo>
                    <a:pt x="381965" y="407250"/>
                  </a:lnTo>
                  <a:lnTo>
                    <a:pt x="413054" y="376669"/>
                  </a:lnTo>
                  <a:lnTo>
                    <a:pt x="436765" y="340017"/>
                  </a:lnTo>
                  <a:lnTo>
                    <a:pt x="451891" y="298500"/>
                  </a:lnTo>
                  <a:lnTo>
                    <a:pt x="457200" y="253301"/>
                  </a:lnTo>
                  <a:close/>
                </a:path>
                <a:path w="513714" h="506729">
                  <a:moveTo>
                    <a:pt x="513118" y="253301"/>
                  </a:moveTo>
                  <a:lnTo>
                    <a:pt x="508965" y="207822"/>
                  </a:lnTo>
                  <a:lnTo>
                    <a:pt x="504202" y="190728"/>
                  </a:lnTo>
                  <a:lnTo>
                    <a:pt x="504202" y="253301"/>
                  </a:lnTo>
                  <a:lnTo>
                    <a:pt x="499160" y="302539"/>
                  </a:lnTo>
                  <a:lnTo>
                    <a:pt x="484733" y="348411"/>
                  </a:lnTo>
                  <a:lnTo>
                    <a:pt x="461899" y="389928"/>
                  </a:lnTo>
                  <a:lnTo>
                    <a:pt x="431660" y="426085"/>
                  </a:lnTo>
                  <a:lnTo>
                    <a:pt x="395020" y="455930"/>
                  </a:lnTo>
                  <a:lnTo>
                    <a:pt x="352945" y="478459"/>
                  </a:lnTo>
                  <a:lnTo>
                    <a:pt x="306463" y="492696"/>
                  </a:lnTo>
                  <a:lnTo>
                    <a:pt x="256565" y="497662"/>
                  </a:lnTo>
                  <a:lnTo>
                    <a:pt x="206641" y="492696"/>
                  </a:lnTo>
                  <a:lnTo>
                    <a:pt x="160159" y="478459"/>
                  </a:lnTo>
                  <a:lnTo>
                    <a:pt x="118097" y="455930"/>
                  </a:lnTo>
                  <a:lnTo>
                    <a:pt x="81445" y="426085"/>
                  </a:lnTo>
                  <a:lnTo>
                    <a:pt x="51206" y="389928"/>
                  </a:lnTo>
                  <a:lnTo>
                    <a:pt x="28371" y="348411"/>
                  </a:lnTo>
                  <a:lnTo>
                    <a:pt x="13944" y="302539"/>
                  </a:lnTo>
                  <a:lnTo>
                    <a:pt x="8915" y="253301"/>
                  </a:lnTo>
                  <a:lnTo>
                    <a:pt x="13944" y="204050"/>
                  </a:lnTo>
                  <a:lnTo>
                    <a:pt x="28371" y="158178"/>
                  </a:lnTo>
                  <a:lnTo>
                    <a:pt x="51206" y="116662"/>
                  </a:lnTo>
                  <a:lnTo>
                    <a:pt x="81445" y="80492"/>
                  </a:lnTo>
                  <a:lnTo>
                    <a:pt x="118097" y="50660"/>
                  </a:lnTo>
                  <a:lnTo>
                    <a:pt x="160159" y="28130"/>
                  </a:lnTo>
                  <a:lnTo>
                    <a:pt x="206641" y="13893"/>
                  </a:lnTo>
                  <a:lnTo>
                    <a:pt x="256565" y="8928"/>
                  </a:lnTo>
                  <a:lnTo>
                    <a:pt x="306463" y="13893"/>
                  </a:lnTo>
                  <a:lnTo>
                    <a:pt x="352945" y="28130"/>
                  </a:lnTo>
                  <a:lnTo>
                    <a:pt x="395020" y="50660"/>
                  </a:lnTo>
                  <a:lnTo>
                    <a:pt x="431660" y="80492"/>
                  </a:lnTo>
                  <a:lnTo>
                    <a:pt x="461899" y="116662"/>
                  </a:lnTo>
                  <a:lnTo>
                    <a:pt x="484733" y="158178"/>
                  </a:lnTo>
                  <a:lnTo>
                    <a:pt x="499160" y="204050"/>
                  </a:lnTo>
                  <a:lnTo>
                    <a:pt x="504202" y="253301"/>
                  </a:lnTo>
                  <a:lnTo>
                    <a:pt x="504202" y="190728"/>
                  </a:lnTo>
                  <a:lnTo>
                    <a:pt x="478040" y="125552"/>
                  </a:lnTo>
                  <a:lnTo>
                    <a:pt x="452704" y="90195"/>
                  </a:lnTo>
                  <a:lnTo>
                    <a:pt x="421754" y="59639"/>
                  </a:lnTo>
                  <a:lnTo>
                    <a:pt x="385940" y="34632"/>
                  </a:lnTo>
                  <a:lnTo>
                    <a:pt x="345986" y="15875"/>
                  </a:lnTo>
                  <a:lnTo>
                    <a:pt x="320421" y="8928"/>
                  </a:lnTo>
                  <a:lnTo>
                    <a:pt x="302615" y="4089"/>
                  </a:lnTo>
                  <a:lnTo>
                    <a:pt x="256565" y="0"/>
                  </a:lnTo>
                  <a:lnTo>
                    <a:pt x="210502" y="4089"/>
                  </a:lnTo>
                  <a:lnTo>
                    <a:pt x="167119" y="15875"/>
                  </a:lnTo>
                  <a:lnTo>
                    <a:pt x="127165" y="34632"/>
                  </a:lnTo>
                  <a:lnTo>
                    <a:pt x="91351" y="59639"/>
                  </a:lnTo>
                  <a:lnTo>
                    <a:pt x="60401" y="90195"/>
                  </a:lnTo>
                  <a:lnTo>
                    <a:pt x="35077" y="125552"/>
                  </a:lnTo>
                  <a:lnTo>
                    <a:pt x="16065" y="165011"/>
                  </a:lnTo>
                  <a:lnTo>
                    <a:pt x="4140" y="207822"/>
                  </a:lnTo>
                  <a:lnTo>
                    <a:pt x="0" y="253301"/>
                  </a:lnTo>
                  <a:lnTo>
                    <a:pt x="4140" y="298767"/>
                  </a:lnTo>
                  <a:lnTo>
                    <a:pt x="16065" y="341591"/>
                  </a:lnTo>
                  <a:lnTo>
                    <a:pt x="35077" y="381038"/>
                  </a:lnTo>
                  <a:lnTo>
                    <a:pt x="60401" y="416394"/>
                  </a:lnTo>
                  <a:lnTo>
                    <a:pt x="91351" y="446938"/>
                  </a:lnTo>
                  <a:lnTo>
                    <a:pt x="127165" y="471957"/>
                  </a:lnTo>
                  <a:lnTo>
                    <a:pt x="167119" y="490715"/>
                  </a:lnTo>
                  <a:lnTo>
                    <a:pt x="210502" y="502500"/>
                  </a:lnTo>
                  <a:lnTo>
                    <a:pt x="256565" y="506590"/>
                  </a:lnTo>
                  <a:lnTo>
                    <a:pt x="302615" y="502500"/>
                  </a:lnTo>
                  <a:lnTo>
                    <a:pt x="345986" y="490715"/>
                  </a:lnTo>
                  <a:lnTo>
                    <a:pt x="385940" y="471957"/>
                  </a:lnTo>
                  <a:lnTo>
                    <a:pt x="421754" y="446938"/>
                  </a:lnTo>
                  <a:lnTo>
                    <a:pt x="452704" y="416394"/>
                  </a:lnTo>
                  <a:lnTo>
                    <a:pt x="478040" y="381038"/>
                  </a:lnTo>
                  <a:lnTo>
                    <a:pt x="497039" y="341591"/>
                  </a:lnTo>
                  <a:lnTo>
                    <a:pt x="508965" y="298767"/>
                  </a:lnTo>
                  <a:lnTo>
                    <a:pt x="513118" y="253301"/>
                  </a:lnTo>
                  <a:close/>
                </a:path>
              </a:pathLst>
            </a:custGeom>
            <a:solidFill>
              <a:srgbClr val="FCC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47">
              <a:extLst>
                <a:ext uri="{FF2B5EF4-FFF2-40B4-BE49-F238E27FC236}">
                  <a16:creationId xmlns:a16="http://schemas.microsoft.com/office/drawing/2014/main" id="{736D4162-C3AC-6E4E-8A76-BDCC49E1F878}"/>
                </a:ext>
              </a:extLst>
            </p:cNvPr>
            <p:cNvSpPr/>
            <p:nvPr/>
          </p:nvSpPr>
          <p:spPr>
            <a:xfrm>
              <a:off x="4149572" y="9640120"/>
              <a:ext cx="518795" cy="511809"/>
            </a:xfrm>
            <a:custGeom>
              <a:avLst/>
              <a:gdLst/>
              <a:ahLst/>
              <a:cxnLst/>
              <a:rect l="l" t="t" r="r" b="b"/>
              <a:pathLst>
                <a:path w="518795" h="511809">
                  <a:moveTo>
                    <a:pt x="259118" y="0"/>
                  </a:moveTo>
                  <a:lnTo>
                    <a:pt x="212602" y="4129"/>
                  </a:lnTo>
                  <a:lnTo>
                    <a:pt x="168796" y="16033"/>
                  </a:lnTo>
                  <a:lnTo>
                    <a:pt x="128439" y="34982"/>
                  </a:lnTo>
                  <a:lnTo>
                    <a:pt x="92267" y="60249"/>
                  </a:lnTo>
                  <a:lnTo>
                    <a:pt x="61017" y="91104"/>
                  </a:lnTo>
                  <a:lnTo>
                    <a:pt x="35428" y="126819"/>
                  </a:lnTo>
                  <a:lnTo>
                    <a:pt x="16237" y="166666"/>
                  </a:lnTo>
                  <a:lnTo>
                    <a:pt x="4182" y="209916"/>
                  </a:lnTo>
                  <a:lnTo>
                    <a:pt x="0" y="255841"/>
                  </a:lnTo>
                  <a:lnTo>
                    <a:pt x="4182" y="301769"/>
                  </a:lnTo>
                  <a:lnTo>
                    <a:pt x="16237" y="345021"/>
                  </a:lnTo>
                  <a:lnTo>
                    <a:pt x="35428" y="384869"/>
                  </a:lnTo>
                  <a:lnTo>
                    <a:pt x="61017" y="420584"/>
                  </a:lnTo>
                  <a:lnTo>
                    <a:pt x="92267" y="451437"/>
                  </a:lnTo>
                  <a:lnTo>
                    <a:pt x="128439" y="476702"/>
                  </a:lnTo>
                  <a:lnTo>
                    <a:pt x="168796" y="495650"/>
                  </a:lnTo>
                  <a:lnTo>
                    <a:pt x="212602" y="507553"/>
                  </a:lnTo>
                  <a:lnTo>
                    <a:pt x="259118" y="511682"/>
                  </a:lnTo>
                  <a:lnTo>
                    <a:pt x="305633" y="507553"/>
                  </a:lnTo>
                  <a:lnTo>
                    <a:pt x="309225" y="506577"/>
                  </a:lnTo>
                  <a:lnTo>
                    <a:pt x="259118" y="506577"/>
                  </a:lnTo>
                  <a:lnTo>
                    <a:pt x="213516" y="502530"/>
                  </a:lnTo>
                  <a:lnTo>
                    <a:pt x="170571" y="490866"/>
                  </a:lnTo>
                  <a:lnTo>
                    <a:pt x="131007" y="472297"/>
                  </a:lnTo>
                  <a:lnTo>
                    <a:pt x="95545" y="447537"/>
                  </a:lnTo>
                  <a:lnTo>
                    <a:pt x="64910" y="417299"/>
                  </a:lnTo>
                  <a:lnTo>
                    <a:pt x="39824" y="382298"/>
                  </a:lnTo>
                  <a:lnTo>
                    <a:pt x="21011" y="343245"/>
                  </a:lnTo>
                  <a:lnTo>
                    <a:pt x="9192" y="300855"/>
                  </a:lnTo>
                  <a:lnTo>
                    <a:pt x="5092" y="255841"/>
                  </a:lnTo>
                  <a:lnTo>
                    <a:pt x="9192" y="210830"/>
                  </a:lnTo>
                  <a:lnTo>
                    <a:pt x="21011" y="168442"/>
                  </a:lnTo>
                  <a:lnTo>
                    <a:pt x="39824" y="129390"/>
                  </a:lnTo>
                  <a:lnTo>
                    <a:pt x="64910" y="94388"/>
                  </a:lnTo>
                  <a:lnTo>
                    <a:pt x="95545" y="64149"/>
                  </a:lnTo>
                  <a:lnTo>
                    <a:pt x="131007" y="39388"/>
                  </a:lnTo>
                  <a:lnTo>
                    <a:pt x="170571" y="20818"/>
                  </a:lnTo>
                  <a:lnTo>
                    <a:pt x="213516" y="9152"/>
                  </a:lnTo>
                  <a:lnTo>
                    <a:pt x="259118" y="5105"/>
                  </a:lnTo>
                  <a:lnTo>
                    <a:pt x="309223" y="5105"/>
                  </a:lnTo>
                  <a:lnTo>
                    <a:pt x="305633" y="4129"/>
                  </a:lnTo>
                  <a:lnTo>
                    <a:pt x="259118" y="0"/>
                  </a:lnTo>
                  <a:close/>
                </a:path>
                <a:path w="518795" h="511809">
                  <a:moveTo>
                    <a:pt x="309223" y="5105"/>
                  </a:moveTo>
                  <a:lnTo>
                    <a:pt x="259118" y="5105"/>
                  </a:lnTo>
                  <a:lnTo>
                    <a:pt x="304716" y="9152"/>
                  </a:lnTo>
                  <a:lnTo>
                    <a:pt x="347657" y="20818"/>
                  </a:lnTo>
                  <a:lnTo>
                    <a:pt x="387220" y="39388"/>
                  </a:lnTo>
                  <a:lnTo>
                    <a:pt x="422679" y="64149"/>
                  </a:lnTo>
                  <a:lnTo>
                    <a:pt x="453313" y="94388"/>
                  </a:lnTo>
                  <a:lnTo>
                    <a:pt x="478399" y="129390"/>
                  </a:lnTo>
                  <a:lnTo>
                    <a:pt x="497212" y="168442"/>
                  </a:lnTo>
                  <a:lnTo>
                    <a:pt x="509030" y="210830"/>
                  </a:lnTo>
                  <a:lnTo>
                    <a:pt x="513130" y="255841"/>
                  </a:lnTo>
                  <a:lnTo>
                    <a:pt x="509030" y="300855"/>
                  </a:lnTo>
                  <a:lnTo>
                    <a:pt x="497212" y="343245"/>
                  </a:lnTo>
                  <a:lnTo>
                    <a:pt x="478399" y="382298"/>
                  </a:lnTo>
                  <a:lnTo>
                    <a:pt x="453313" y="417299"/>
                  </a:lnTo>
                  <a:lnTo>
                    <a:pt x="422679" y="447537"/>
                  </a:lnTo>
                  <a:lnTo>
                    <a:pt x="387220" y="472297"/>
                  </a:lnTo>
                  <a:lnTo>
                    <a:pt x="347657" y="490866"/>
                  </a:lnTo>
                  <a:lnTo>
                    <a:pt x="304716" y="502530"/>
                  </a:lnTo>
                  <a:lnTo>
                    <a:pt x="259118" y="506577"/>
                  </a:lnTo>
                  <a:lnTo>
                    <a:pt x="309225" y="506577"/>
                  </a:lnTo>
                  <a:lnTo>
                    <a:pt x="349437" y="495650"/>
                  </a:lnTo>
                  <a:lnTo>
                    <a:pt x="389793" y="476702"/>
                  </a:lnTo>
                  <a:lnTo>
                    <a:pt x="425963" y="451437"/>
                  </a:lnTo>
                  <a:lnTo>
                    <a:pt x="457211" y="420584"/>
                  </a:lnTo>
                  <a:lnTo>
                    <a:pt x="482798" y="384869"/>
                  </a:lnTo>
                  <a:lnTo>
                    <a:pt x="501987" y="345021"/>
                  </a:lnTo>
                  <a:lnTo>
                    <a:pt x="514041" y="301769"/>
                  </a:lnTo>
                  <a:lnTo>
                    <a:pt x="518223" y="255841"/>
                  </a:lnTo>
                  <a:lnTo>
                    <a:pt x="514041" y="209916"/>
                  </a:lnTo>
                  <a:lnTo>
                    <a:pt x="501987" y="166666"/>
                  </a:lnTo>
                  <a:lnTo>
                    <a:pt x="482798" y="126819"/>
                  </a:lnTo>
                  <a:lnTo>
                    <a:pt x="457211" y="91104"/>
                  </a:lnTo>
                  <a:lnTo>
                    <a:pt x="425963" y="60249"/>
                  </a:lnTo>
                  <a:lnTo>
                    <a:pt x="389793" y="34982"/>
                  </a:lnTo>
                  <a:lnTo>
                    <a:pt x="349437" y="16033"/>
                  </a:lnTo>
                  <a:lnTo>
                    <a:pt x="309223" y="5105"/>
                  </a:lnTo>
                  <a:close/>
                </a:path>
                <a:path w="518795" h="511809">
                  <a:moveTo>
                    <a:pt x="259118" y="64096"/>
                  </a:moveTo>
                  <a:lnTo>
                    <a:pt x="214453" y="69169"/>
                  </a:lnTo>
                  <a:lnTo>
                    <a:pt x="173424" y="83615"/>
                  </a:lnTo>
                  <a:lnTo>
                    <a:pt x="137210" y="106274"/>
                  </a:lnTo>
                  <a:lnTo>
                    <a:pt x="106992" y="135986"/>
                  </a:lnTo>
                  <a:lnTo>
                    <a:pt x="83947" y="171591"/>
                  </a:lnTo>
                  <a:lnTo>
                    <a:pt x="69256" y="211929"/>
                  </a:lnTo>
                  <a:lnTo>
                    <a:pt x="64096" y="255841"/>
                  </a:lnTo>
                  <a:lnTo>
                    <a:pt x="69256" y="299753"/>
                  </a:lnTo>
                  <a:lnTo>
                    <a:pt x="83947" y="340094"/>
                  </a:lnTo>
                  <a:lnTo>
                    <a:pt x="106992" y="375701"/>
                  </a:lnTo>
                  <a:lnTo>
                    <a:pt x="137210" y="405416"/>
                  </a:lnTo>
                  <a:lnTo>
                    <a:pt x="173424" y="428077"/>
                  </a:lnTo>
                  <a:lnTo>
                    <a:pt x="214453" y="442525"/>
                  </a:lnTo>
                  <a:lnTo>
                    <a:pt x="259118" y="447598"/>
                  </a:lnTo>
                  <a:lnTo>
                    <a:pt x="303779" y="442525"/>
                  </a:lnTo>
                  <a:lnTo>
                    <a:pt x="259118" y="442506"/>
                  </a:lnTo>
                  <a:lnTo>
                    <a:pt x="208685" y="435827"/>
                  </a:lnTo>
                  <a:lnTo>
                    <a:pt x="163329" y="416985"/>
                  </a:lnTo>
                  <a:lnTo>
                    <a:pt x="124875" y="387773"/>
                  </a:lnTo>
                  <a:lnTo>
                    <a:pt x="95148" y="349984"/>
                  </a:lnTo>
                  <a:lnTo>
                    <a:pt x="75974" y="305409"/>
                  </a:lnTo>
                  <a:lnTo>
                    <a:pt x="69176" y="255841"/>
                  </a:lnTo>
                  <a:lnTo>
                    <a:pt x="75974" y="206279"/>
                  </a:lnTo>
                  <a:lnTo>
                    <a:pt x="95148" y="161707"/>
                  </a:lnTo>
                  <a:lnTo>
                    <a:pt x="124875" y="123920"/>
                  </a:lnTo>
                  <a:lnTo>
                    <a:pt x="163329" y="94709"/>
                  </a:lnTo>
                  <a:lnTo>
                    <a:pt x="208685" y="75868"/>
                  </a:lnTo>
                  <a:lnTo>
                    <a:pt x="259118" y="69189"/>
                  </a:lnTo>
                  <a:lnTo>
                    <a:pt x="303834" y="69189"/>
                  </a:lnTo>
                  <a:lnTo>
                    <a:pt x="259118" y="64096"/>
                  </a:lnTo>
                  <a:close/>
                </a:path>
                <a:path w="518795" h="511809">
                  <a:moveTo>
                    <a:pt x="303834" y="69189"/>
                  </a:moveTo>
                  <a:lnTo>
                    <a:pt x="259118" y="69189"/>
                  </a:lnTo>
                  <a:lnTo>
                    <a:pt x="309544" y="75868"/>
                  </a:lnTo>
                  <a:lnTo>
                    <a:pt x="354893" y="94709"/>
                  </a:lnTo>
                  <a:lnTo>
                    <a:pt x="393342" y="123920"/>
                  </a:lnTo>
                  <a:lnTo>
                    <a:pt x="423065" y="161707"/>
                  </a:lnTo>
                  <a:lnTo>
                    <a:pt x="442237" y="206279"/>
                  </a:lnTo>
                  <a:lnTo>
                    <a:pt x="449033" y="255841"/>
                  </a:lnTo>
                  <a:lnTo>
                    <a:pt x="442237" y="305409"/>
                  </a:lnTo>
                  <a:lnTo>
                    <a:pt x="423065" y="349984"/>
                  </a:lnTo>
                  <a:lnTo>
                    <a:pt x="393342" y="387773"/>
                  </a:lnTo>
                  <a:lnTo>
                    <a:pt x="354893" y="416985"/>
                  </a:lnTo>
                  <a:lnTo>
                    <a:pt x="309544" y="435827"/>
                  </a:lnTo>
                  <a:lnTo>
                    <a:pt x="259118" y="442506"/>
                  </a:lnTo>
                  <a:lnTo>
                    <a:pt x="303832" y="442506"/>
                  </a:lnTo>
                  <a:lnTo>
                    <a:pt x="344806" y="428077"/>
                  </a:lnTo>
                  <a:lnTo>
                    <a:pt x="381019" y="405416"/>
                  </a:lnTo>
                  <a:lnTo>
                    <a:pt x="411239" y="375701"/>
                  </a:lnTo>
                  <a:lnTo>
                    <a:pt x="434286" y="340094"/>
                  </a:lnTo>
                  <a:lnTo>
                    <a:pt x="448979" y="299753"/>
                  </a:lnTo>
                  <a:lnTo>
                    <a:pt x="454139" y="255841"/>
                  </a:lnTo>
                  <a:lnTo>
                    <a:pt x="448979" y="211929"/>
                  </a:lnTo>
                  <a:lnTo>
                    <a:pt x="434286" y="171591"/>
                  </a:lnTo>
                  <a:lnTo>
                    <a:pt x="411239" y="135986"/>
                  </a:lnTo>
                  <a:lnTo>
                    <a:pt x="381019" y="106274"/>
                  </a:lnTo>
                  <a:lnTo>
                    <a:pt x="344806" y="83615"/>
                  </a:lnTo>
                  <a:lnTo>
                    <a:pt x="303834" y="69189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0" name="object 48">
            <a:extLst>
              <a:ext uri="{FF2B5EF4-FFF2-40B4-BE49-F238E27FC236}">
                <a16:creationId xmlns:a16="http://schemas.microsoft.com/office/drawing/2014/main" id="{1FEC8A30-2ADB-344A-9B41-A0ABC6507C20}"/>
              </a:ext>
            </a:extLst>
          </p:cNvPr>
          <p:cNvSpPr/>
          <p:nvPr userDrawn="1"/>
        </p:nvSpPr>
        <p:spPr>
          <a:xfrm>
            <a:off x="0" y="0"/>
            <a:ext cx="6550659" cy="6550659"/>
          </a:xfrm>
          <a:custGeom>
            <a:avLst/>
            <a:gdLst/>
            <a:ahLst/>
            <a:cxnLst/>
            <a:rect l="l" t="t" r="r" b="b"/>
            <a:pathLst>
              <a:path w="6550659" h="6550659">
                <a:moveTo>
                  <a:pt x="6550533" y="0"/>
                </a:moveTo>
                <a:lnTo>
                  <a:pt x="0" y="0"/>
                </a:lnTo>
                <a:lnTo>
                  <a:pt x="0" y="6550533"/>
                </a:lnTo>
                <a:lnTo>
                  <a:pt x="6550533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49">
            <a:extLst>
              <a:ext uri="{FF2B5EF4-FFF2-40B4-BE49-F238E27FC236}">
                <a16:creationId xmlns:a16="http://schemas.microsoft.com/office/drawing/2014/main" id="{2EA96B28-10D2-DF4E-BBB5-CDCCFED611E8}"/>
              </a:ext>
            </a:extLst>
          </p:cNvPr>
          <p:cNvSpPr/>
          <p:nvPr userDrawn="1"/>
        </p:nvSpPr>
        <p:spPr>
          <a:xfrm>
            <a:off x="11849102" y="8249100"/>
            <a:ext cx="2551430" cy="2551430"/>
          </a:xfrm>
          <a:custGeom>
            <a:avLst/>
            <a:gdLst/>
            <a:ahLst/>
            <a:cxnLst/>
            <a:rect l="l" t="t" r="r" b="b"/>
            <a:pathLst>
              <a:path w="2551430" h="2551429">
                <a:moveTo>
                  <a:pt x="2550896" y="0"/>
                </a:moveTo>
                <a:lnTo>
                  <a:pt x="0" y="2550909"/>
                </a:lnTo>
                <a:lnTo>
                  <a:pt x="2550896" y="2550909"/>
                </a:lnTo>
                <a:lnTo>
                  <a:pt x="255089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スライド番号プレースホルダー 5">
            <a:extLst>
              <a:ext uri="{FF2B5EF4-FFF2-40B4-BE49-F238E27FC236}">
                <a16:creationId xmlns:a16="http://schemas.microsoft.com/office/drawing/2014/main" id="{AA491AB7-286F-0640-A716-8680A2A645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6420" y="10010775"/>
            <a:ext cx="3240087" cy="576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38ADE-F3D4-C34F-A7C0-AB39CAC64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32" name="object 2">
            <a:extLst>
              <a:ext uri="{FF2B5EF4-FFF2-40B4-BE49-F238E27FC236}">
                <a16:creationId xmlns:a16="http://schemas.microsoft.com/office/drawing/2014/main" id="{C51B87F4-748D-FF4D-BD17-ECA65224A8A6}"/>
              </a:ext>
            </a:extLst>
          </p:cNvPr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2686571" y="737323"/>
            <a:ext cx="1164229" cy="88734"/>
          </a:xfrm>
          <a:prstGeom prst="rect">
            <a:avLst/>
          </a:prstGeom>
        </p:spPr>
      </p:pic>
      <p:pic>
        <p:nvPicPr>
          <p:cNvPr id="33" name="object 3">
            <a:extLst>
              <a:ext uri="{FF2B5EF4-FFF2-40B4-BE49-F238E27FC236}">
                <a16:creationId xmlns:a16="http://schemas.microsoft.com/office/drawing/2014/main" id="{97BB6315-8803-124C-925D-1620CB546CEF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2550088" y="431991"/>
            <a:ext cx="168859" cy="223062"/>
          </a:xfrm>
          <a:prstGeom prst="rect">
            <a:avLst/>
          </a:prstGeom>
        </p:spPr>
      </p:pic>
      <p:sp>
        <p:nvSpPr>
          <p:cNvPr id="34" name="object 4">
            <a:extLst>
              <a:ext uri="{FF2B5EF4-FFF2-40B4-BE49-F238E27FC236}">
                <a16:creationId xmlns:a16="http://schemas.microsoft.com/office/drawing/2014/main" id="{91591582-0FA0-3B43-8305-34FEC8FC1261}"/>
              </a:ext>
            </a:extLst>
          </p:cNvPr>
          <p:cNvSpPr/>
          <p:nvPr userDrawn="1"/>
        </p:nvSpPr>
        <p:spPr>
          <a:xfrm>
            <a:off x="12791618" y="431532"/>
            <a:ext cx="147320" cy="223520"/>
          </a:xfrm>
          <a:custGeom>
            <a:avLst/>
            <a:gdLst/>
            <a:ahLst/>
            <a:cxnLst/>
            <a:rect l="l" t="t" r="r" b="b"/>
            <a:pathLst>
              <a:path w="147320" h="223520">
                <a:moveTo>
                  <a:pt x="146926" y="0"/>
                </a:moveTo>
                <a:lnTo>
                  <a:pt x="0" y="0"/>
                </a:lnTo>
                <a:lnTo>
                  <a:pt x="0" y="39370"/>
                </a:lnTo>
                <a:lnTo>
                  <a:pt x="0" y="91440"/>
                </a:lnTo>
                <a:lnTo>
                  <a:pt x="0" y="130810"/>
                </a:lnTo>
                <a:lnTo>
                  <a:pt x="0" y="184150"/>
                </a:lnTo>
                <a:lnTo>
                  <a:pt x="0" y="223520"/>
                </a:lnTo>
                <a:lnTo>
                  <a:pt x="146926" y="223520"/>
                </a:lnTo>
                <a:lnTo>
                  <a:pt x="146926" y="184150"/>
                </a:lnTo>
                <a:lnTo>
                  <a:pt x="43535" y="184150"/>
                </a:lnTo>
                <a:lnTo>
                  <a:pt x="43535" y="130810"/>
                </a:lnTo>
                <a:lnTo>
                  <a:pt x="131572" y="130810"/>
                </a:lnTo>
                <a:lnTo>
                  <a:pt x="131572" y="91440"/>
                </a:lnTo>
                <a:lnTo>
                  <a:pt x="43535" y="91440"/>
                </a:lnTo>
                <a:lnTo>
                  <a:pt x="43535" y="39370"/>
                </a:lnTo>
                <a:lnTo>
                  <a:pt x="146926" y="39370"/>
                </a:lnTo>
                <a:lnTo>
                  <a:pt x="14692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5" name="object 5">
            <a:extLst>
              <a:ext uri="{FF2B5EF4-FFF2-40B4-BE49-F238E27FC236}">
                <a16:creationId xmlns:a16="http://schemas.microsoft.com/office/drawing/2014/main" id="{FB7A8352-9178-6847-BA14-1852324CBDA5}"/>
              </a:ext>
            </a:extLst>
          </p:cNvPr>
          <p:cNvPicPr/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2993376" y="431992"/>
            <a:ext cx="196735" cy="223062"/>
          </a:xfrm>
          <a:prstGeom prst="rect">
            <a:avLst/>
          </a:prstGeom>
        </p:spPr>
      </p:pic>
      <p:sp>
        <p:nvSpPr>
          <p:cNvPr id="36" name="object 6">
            <a:extLst>
              <a:ext uri="{FF2B5EF4-FFF2-40B4-BE49-F238E27FC236}">
                <a16:creationId xmlns:a16="http://schemas.microsoft.com/office/drawing/2014/main" id="{57A7E7B1-15AF-D74E-AAA5-31E804E7ED0F}"/>
              </a:ext>
            </a:extLst>
          </p:cNvPr>
          <p:cNvSpPr/>
          <p:nvPr userDrawn="1"/>
        </p:nvSpPr>
        <p:spPr>
          <a:xfrm>
            <a:off x="13262801" y="431532"/>
            <a:ext cx="144780" cy="223520"/>
          </a:xfrm>
          <a:custGeom>
            <a:avLst/>
            <a:gdLst/>
            <a:ahLst/>
            <a:cxnLst/>
            <a:rect l="l" t="t" r="r" b="b"/>
            <a:pathLst>
              <a:path w="144780" h="223520">
                <a:moveTo>
                  <a:pt x="144729" y="184150"/>
                </a:moveTo>
                <a:lnTo>
                  <a:pt x="43535" y="184150"/>
                </a:lnTo>
                <a:lnTo>
                  <a:pt x="43535" y="0"/>
                </a:lnTo>
                <a:lnTo>
                  <a:pt x="0" y="0"/>
                </a:lnTo>
                <a:lnTo>
                  <a:pt x="0" y="184150"/>
                </a:lnTo>
                <a:lnTo>
                  <a:pt x="0" y="223520"/>
                </a:lnTo>
                <a:lnTo>
                  <a:pt x="144729" y="223520"/>
                </a:lnTo>
                <a:lnTo>
                  <a:pt x="144729" y="18415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7">
            <a:extLst>
              <a:ext uri="{FF2B5EF4-FFF2-40B4-BE49-F238E27FC236}">
                <a16:creationId xmlns:a16="http://schemas.microsoft.com/office/drawing/2014/main" id="{14FD83A5-9DFB-4847-8F3F-B03B090E011D}"/>
              </a:ext>
            </a:extLst>
          </p:cNvPr>
          <p:cNvSpPr/>
          <p:nvPr userDrawn="1"/>
        </p:nvSpPr>
        <p:spPr>
          <a:xfrm>
            <a:off x="13474890" y="432002"/>
            <a:ext cx="43815" cy="223520"/>
          </a:xfrm>
          <a:custGeom>
            <a:avLst/>
            <a:gdLst/>
            <a:ahLst/>
            <a:cxnLst/>
            <a:rect l="l" t="t" r="r" b="b"/>
            <a:pathLst>
              <a:path w="43815" h="223520">
                <a:moveTo>
                  <a:pt x="43535" y="0"/>
                </a:moveTo>
                <a:lnTo>
                  <a:pt x="0" y="0"/>
                </a:lnTo>
                <a:lnTo>
                  <a:pt x="0" y="223050"/>
                </a:lnTo>
                <a:lnTo>
                  <a:pt x="43535" y="223050"/>
                </a:lnTo>
                <a:lnTo>
                  <a:pt x="4353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8" name="object 8">
            <a:extLst>
              <a:ext uri="{FF2B5EF4-FFF2-40B4-BE49-F238E27FC236}">
                <a16:creationId xmlns:a16="http://schemas.microsoft.com/office/drawing/2014/main" id="{BDA1C081-57D5-2045-B776-527A1309556A}"/>
              </a:ext>
            </a:extLst>
          </p:cNvPr>
          <p:cNvPicPr/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3596439" y="432002"/>
            <a:ext cx="146608" cy="223050"/>
          </a:xfrm>
          <a:prstGeom prst="rect">
            <a:avLst/>
          </a:prstGeom>
        </p:spPr>
      </p:pic>
      <p:sp>
        <p:nvSpPr>
          <p:cNvPr id="39" name="object 9">
            <a:extLst>
              <a:ext uri="{FF2B5EF4-FFF2-40B4-BE49-F238E27FC236}">
                <a16:creationId xmlns:a16="http://schemas.microsoft.com/office/drawing/2014/main" id="{F96C2E76-1E21-0249-A39E-58031FCEE265}"/>
              </a:ext>
            </a:extLst>
          </p:cNvPr>
          <p:cNvSpPr/>
          <p:nvPr userDrawn="1"/>
        </p:nvSpPr>
        <p:spPr>
          <a:xfrm>
            <a:off x="13821068" y="431532"/>
            <a:ext cx="147320" cy="223520"/>
          </a:xfrm>
          <a:custGeom>
            <a:avLst/>
            <a:gdLst/>
            <a:ahLst/>
            <a:cxnLst/>
            <a:rect l="l" t="t" r="r" b="b"/>
            <a:pathLst>
              <a:path w="147319" h="223520">
                <a:moveTo>
                  <a:pt x="146926" y="0"/>
                </a:moveTo>
                <a:lnTo>
                  <a:pt x="0" y="0"/>
                </a:lnTo>
                <a:lnTo>
                  <a:pt x="0" y="39370"/>
                </a:lnTo>
                <a:lnTo>
                  <a:pt x="0" y="91440"/>
                </a:lnTo>
                <a:lnTo>
                  <a:pt x="0" y="130810"/>
                </a:lnTo>
                <a:lnTo>
                  <a:pt x="0" y="184150"/>
                </a:lnTo>
                <a:lnTo>
                  <a:pt x="0" y="223520"/>
                </a:lnTo>
                <a:lnTo>
                  <a:pt x="146926" y="223520"/>
                </a:lnTo>
                <a:lnTo>
                  <a:pt x="146926" y="184150"/>
                </a:lnTo>
                <a:lnTo>
                  <a:pt x="43535" y="184150"/>
                </a:lnTo>
                <a:lnTo>
                  <a:pt x="43535" y="130810"/>
                </a:lnTo>
                <a:lnTo>
                  <a:pt x="131572" y="130810"/>
                </a:lnTo>
                <a:lnTo>
                  <a:pt x="131572" y="91440"/>
                </a:lnTo>
                <a:lnTo>
                  <a:pt x="43535" y="91440"/>
                </a:lnTo>
                <a:lnTo>
                  <a:pt x="43535" y="39370"/>
                </a:lnTo>
                <a:lnTo>
                  <a:pt x="146926" y="39370"/>
                </a:lnTo>
                <a:lnTo>
                  <a:pt x="14692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10">
            <a:extLst>
              <a:ext uri="{FF2B5EF4-FFF2-40B4-BE49-F238E27FC236}">
                <a16:creationId xmlns:a16="http://schemas.microsoft.com/office/drawing/2014/main" id="{CA95D3E5-636E-3849-AB91-03E483A00869}"/>
              </a:ext>
            </a:extLst>
          </p:cNvPr>
          <p:cNvSpPr/>
          <p:nvPr userDrawn="1"/>
        </p:nvSpPr>
        <p:spPr>
          <a:xfrm>
            <a:off x="1" y="0"/>
            <a:ext cx="2889250" cy="2889250"/>
          </a:xfrm>
          <a:custGeom>
            <a:avLst/>
            <a:gdLst/>
            <a:ahLst/>
            <a:cxnLst/>
            <a:rect l="l" t="t" r="r" b="b"/>
            <a:pathLst>
              <a:path w="2889250" h="2889250">
                <a:moveTo>
                  <a:pt x="2888665" y="0"/>
                </a:moveTo>
                <a:lnTo>
                  <a:pt x="0" y="0"/>
                </a:lnTo>
                <a:lnTo>
                  <a:pt x="0" y="2888678"/>
                </a:lnTo>
                <a:lnTo>
                  <a:pt x="2888665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11">
            <a:extLst>
              <a:ext uri="{FF2B5EF4-FFF2-40B4-BE49-F238E27FC236}">
                <a16:creationId xmlns:a16="http://schemas.microsoft.com/office/drawing/2014/main" id="{27FFB906-7FB2-DD4C-998D-29AEF5D7145A}"/>
              </a:ext>
            </a:extLst>
          </p:cNvPr>
          <p:cNvSpPr/>
          <p:nvPr userDrawn="1"/>
        </p:nvSpPr>
        <p:spPr>
          <a:xfrm>
            <a:off x="12848924" y="9248920"/>
            <a:ext cx="1551305" cy="1551305"/>
          </a:xfrm>
          <a:custGeom>
            <a:avLst/>
            <a:gdLst/>
            <a:ahLst/>
            <a:cxnLst/>
            <a:rect l="l" t="t" r="r" b="b"/>
            <a:pathLst>
              <a:path w="1551305" h="1551304">
                <a:moveTo>
                  <a:pt x="1551076" y="0"/>
                </a:moveTo>
                <a:lnTo>
                  <a:pt x="0" y="1551089"/>
                </a:lnTo>
                <a:lnTo>
                  <a:pt x="1551076" y="1551089"/>
                </a:lnTo>
                <a:lnTo>
                  <a:pt x="155107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13">
            <a:extLst>
              <a:ext uri="{FF2B5EF4-FFF2-40B4-BE49-F238E27FC236}">
                <a16:creationId xmlns:a16="http://schemas.microsoft.com/office/drawing/2014/main" id="{3494D06A-BD18-3B4F-A3ED-FCE8A1667FF3}"/>
              </a:ext>
            </a:extLst>
          </p:cNvPr>
          <p:cNvSpPr/>
          <p:nvPr userDrawn="1"/>
        </p:nvSpPr>
        <p:spPr>
          <a:xfrm>
            <a:off x="7741036" y="10008999"/>
            <a:ext cx="264795" cy="292100"/>
          </a:xfrm>
          <a:custGeom>
            <a:avLst/>
            <a:gdLst/>
            <a:ahLst/>
            <a:cxnLst/>
            <a:rect l="l" t="t" r="r" b="b"/>
            <a:pathLst>
              <a:path w="264795" h="292100">
                <a:moveTo>
                  <a:pt x="264172" y="0"/>
                </a:moveTo>
                <a:lnTo>
                  <a:pt x="208064" y="0"/>
                </a:lnTo>
                <a:lnTo>
                  <a:pt x="132283" y="157683"/>
                </a:lnTo>
                <a:lnTo>
                  <a:pt x="56108" y="0"/>
                </a:lnTo>
                <a:lnTo>
                  <a:pt x="0" y="0"/>
                </a:lnTo>
                <a:lnTo>
                  <a:pt x="0" y="291617"/>
                </a:lnTo>
                <a:lnTo>
                  <a:pt x="56934" y="291617"/>
                </a:lnTo>
                <a:lnTo>
                  <a:pt x="56934" y="121640"/>
                </a:lnTo>
                <a:lnTo>
                  <a:pt x="113042" y="232219"/>
                </a:lnTo>
                <a:lnTo>
                  <a:pt x="151536" y="232219"/>
                </a:lnTo>
                <a:lnTo>
                  <a:pt x="207238" y="121640"/>
                </a:lnTo>
                <a:lnTo>
                  <a:pt x="207238" y="291617"/>
                </a:lnTo>
                <a:lnTo>
                  <a:pt x="264172" y="291617"/>
                </a:lnTo>
                <a:lnTo>
                  <a:pt x="26417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14">
            <a:extLst>
              <a:ext uri="{FF2B5EF4-FFF2-40B4-BE49-F238E27FC236}">
                <a16:creationId xmlns:a16="http://schemas.microsoft.com/office/drawing/2014/main" id="{0DC61677-2FC3-BC44-9497-40BBD59D2DD1}"/>
              </a:ext>
            </a:extLst>
          </p:cNvPr>
          <p:cNvSpPr/>
          <p:nvPr userDrawn="1"/>
        </p:nvSpPr>
        <p:spPr>
          <a:xfrm>
            <a:off x="8073174" y="10008527"/>
            <a:ext cx="192405" cy="292100"/>
          </a:xfrm>
          <a:custGeom>
            <a:avLst/>
            <a:gdLst/>
            <a:ahLst/>
            <a:cxnLst/>
            <a:rect l="l" t="t" r="r" b="b"/>
            <a:pathLst>
              <a:path w="192404" h="292100">
                <a:moveTo>
                  <a:pt x="192087" y="0"/>
                </a:moveTo>
                <a:lnTo>
                  <a:pt x="0" y="0"/>
                </a:lnTo>
                <a:lnTo>
                  <a:pt x="0" y="50800"/>
                </a:lnTo>
                <a:lnTo>
                  <a:pt x="0" y="119380"/>
                </a:lnTo>
                <a:lnTo>
                  <a:pt x="0" y="170180"/>
                </a:lnTo>
                <a:lnTo>
                  <a:pt x="0" y="241300"/>
                </a:lnTo>
                <a:lnTo>
                  <a:pt x="0" y="292100"/>
                </a:lnTo>
                <a:lnTo>
                  <a:pt x="192087" y="292100"/>
                </a:lnTo>
                <a:lnTo>
                  <a:pt x="192087" y="241300"/>
                </a:lnTo>
                <a:lnTo>
                  <a:pt x="56934" y="241300"/>
                </a:lnTo>
                <a:lnTo>
                  <a:pt x="56934" y="170180"/>
                </a:lnTo>
                <a:lnTo>
                  <a:pt x="172021" y="170180"/>
                </a:lnTo>
                <a:lnTo>
                  <a:pt x="172021" y="119380"/>
                </a:lnTo>
                <a:lnTo>
                  <a:pt x="56934" y="119380"/>
                </a:lnTo>
                <a:lnTo>
                  <a:pt x="56934" y="50800"/>
                </a:lnTo>
                <a:lnTo>
                  <a:pt x="192087" y="50800"/>
                </a:lnTo>
                <a:lnTo>
                  <a:pt x="192087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15">
            <a:extLst>
              <a:ext uri="{FF2B5EF4-FFF2-40B4-BE49-F238E27FC236}">
                <a16:creationId xmlns:a16="http://schemas.microsoft.com/office/drawing/2014/main" id="{7883D821-B93E-6243-8B55-1AED22053C3D}"/>
              </a:ext>
            </a:extLst>
          </p:cNvPr>
          <p:cNvSpPr/>
          <p:nvPr userDrawn="1"/>
        </p:nvSpPr>
        <p:spPr>
          <a:xfrm>
            <a:off x="8326069" y="10008996"/>
            <a:ext cx="57150" cy="292100"/>
          </a:xfrm>
          <a:custGeom>
            <a:avLst/>
            <a:gdLst/>
            <a:ahLst/>
            <a:cxnLst/>
            <a:rect l="l" t="t" r="r" b="b"/>
            <a:pathLst>
              <a:path w="57150" h="292100">
                <a:moveTo>
                  <a:pt x="56934" y="0"/>
                </a:moveTo>
                <a:lnTo>
                  <a:pt x="0" y="0"/>
                </a:lnTo>
                <a:lnTo>
                  <a:pt x="0" y="291617"/>
                </a:lnTo>
                <a:lnTo>
                  <a:pt x="56934" y="291617"/>
                </a:lnTo>
                <a:lnTo>
                  <a:pt x="56934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5" name="object 16">
            <a:extLst>
              <a:ext uri="{FF2B5EF4-FFF2-40B4-BE49-F238E27FC236}">
                <a16:creationId xmlns:a16="http://schemas.microsoft.com/office/drawing/2014/main" id="{6628B2E5-A7E5-7848-A08A-451CB18A3BCC}"/>
              </a:ext>
            </a:extLst>
          </p:cNvPr>
          <p:cNvGrpSpPr/>
          <p:nvPr userDrawn="1"/>
        </p:nvGrpSpPr>
        <p:grpSpPr>
          <a:xfrm>
            <a:off x="8712770" y="10006394"/>
            <a:ext cx="370840" cy="297180"/>
            <a:chOff x="8712770" y="10006394"/>
            <a:chExt cx="370840" cy="297180"/>
          </a:xfrm>
        </p:grpSpPr>
        <p:sp>
          <p:nvSpPr>
            <p:cNvPr id="46" name="object 17">
              <a:extLst>
                <a:ext uri="{FF2B5EF4-FFF2-40B4-BE49-F238E27FC236}">
                  <a16:creationId xmlns:a16="http://schemas.microsoft.com/office/drawing/2014/main" id="{71FFB8E3-AE75-FA47-AD62-F5DE3FF28645}"/>
                </a:ext>
              </a:extLst>
            </p:cNvPr>
            <p:cNvSpPr/>
            <p:nvPr/>
          </p:nvSpPr>
          <p:spPr>
            <a:xfrm>
              <a:off x="8712759" y="10006406"/>
              <a:ext cx="280035" cy="297180"/>
            </a:xfrm>
            <a:custGeom>
              <a:avLst/>
              <a:gdLst/>
              <a:ahLst/>
              <a:cxnLst/>
              <a:rect l="l" t="t" r="r" b="b"/>
              <a:pathLst>
                <a:path w="280034" h="297179">
                  <a:moveTo>
                    <a:pt x="215950" y="98577"/>
                  </a:moveTo>
                  <a:lnTo>
                    <a:pt x="209575" y="62471"/>
                  </a:lnTo>
                  <a:lnTo>
                    <a:pt x="202349" y="50850"/>
                  </a:lnTo>
                  <a:lnTo>
                    <a:pt x="189941" y="30886"/>
                  </a:lnTo>
                  <a:lnTo>
                    <a:pt x="158762" y="10121"/>
                  </a:lnTo>
                  <a:lnTo>
                    <a:pt x="158762" y="99834"/>
                  </a:lnTo>
                  <a:lnTo>
                    <a:pt x="158762" y="196824"/>
                  </a:lnTo>
                  <a:lnTo>
                    <a:pt x="155371" y="217271"/>
                  </a:lnTo>
                  <a:lnTo>
                    <a:pt x="145478" y="232689"/>
                  </a:lnTo>
                  <a:lnTo>
                    <a:pt x="129540" y="242430"/>
                  </a:lnTo>
                  <a:lnTo>
                    <a:pt x="107975" y="245821"/>
                  </a:lnTo>
                  <a:lnTo>
                    <a:pt x="86436" y="242430"/>
                  </a:lnTo>
                  <a:lnTo>
                    <a:pt x="70485" y="232689"/>
                  </a:lnTo>
                  <a:lnTo>
                    <a:pt x="60591" y="217271"/>
                  </a:lnTo>
                  <a:lnTo>
                    <a:pt x="57188" y="196824"/>
                  </a:lnTo>
                  <a:lnTo>
                    <a:pt x="57188" y="99834"/>
                  </a:lnTo>
                  <a:lnTo>
                    <a:pt x="60591" y="79387"/>
                  </a:lnTo>
                  <a:lnTo>
                    <a:pt x="70485" y="63969"/>
                  </a:lnTo>
                  <a:lnTo>
                    <a:pt x="86436" y="54241"/>
                  </a:lnTo>
                  <a:lnTo>
                    <a:pt x="107975" y="50850"/>
                  </a:lnTo>
                  <a:lnTo>
                    <a:pt x="129540" y="54241"/>
                  </a:lnTo>
                  <a:lnTo>
                    <a:pt x="145478" y="63969"/>
                  </a:lnTo>
                  <a:lnTo>
                    <a:pt x="155371" y="79387"/>
                  </a:lnTo>
                  <a:lnTo>
                    <a:pt x="158762" y="99834"/>
                  </a:lnTo>
                  <a:lnTo>
                    <a:pt x="158762" y="10121"/>
                  </a:lnTo>
                  <a:lnTo>
                    <a:pt x="156324" y="8496"/>
                  </a:lnTo>
                  <a:lnTo>
                    <a:pt x="107975" y="0"/>
                  </a:lnTo>
                  <a:lnTo>
                    <a:pt x="59639" y="8496"/>
                  </a:lnTo>
                  <a:lnTo>
                    <a:pt x="26022" y="30886"/>
                  </a:lnTo>
                  <a:lnTo>
                    <a:pt x="6388" y="62471"/>
                  </a:lnTo>
                  <a:lnTo>
                    <a:pt x="0" y="98577"/>
                  </a:lnTo>
                  <a:lnTo>
                    <a:pt x="0" y="198107"/>
                  </a:lnTo>
                  <a:lnTo>
                    <a:pt x="6388" y="234200"/>
                  </a:lnTo>
                  <a:lnTo>
                    <a:pt x="26022" y="265772"/>
                  </a:lnTo>
                  <a:lnTo>
                    <a:pt x="59639" y="288150"/>
                  </a:lnTo>
                  <a:lnTo>
                    <a:pt x="107975" y="296659"/>
                  </a:lnTo>
                  <a:lnTo>
                    <a:pt x="156324" y="288150"/>
                  </a:lnTo>
                  <a:lnTo>
                    <a:pt x="189941" y="265772"/>
                  </a:lnTo>
                  <a:lnTo>
                    <a:pt x="202349" y="245821"/>
                  </a:lnTo>
                  <a:lnTo>
                    <a:pt x="209575" y="234200"/>
                  </a:lnTo>
                  <a:lnTo>
                    <a:pt x="215950" y="198107"/>
                  </a:lnTo>
                  <a:lnTo>
                    <a:pt x="215950" y="98577"/>
                  </a:lnTo>
                  <a:close/>
                </a:path>
                <a:path w="280034" h="297179">
                  <a:moveTo>
                    <a:pt x="279806" y="210934"/>
                  </a:moveTo>
                  <a:lnTo>
                    <a:pt x="264706" y="210934"/>
                  </a:lnTo>
                  <a:lnTo>
                    <a:pt x="264706" y="185826"/>
                  </a:lnTo>
                  <a:lnTo>
                    <a:pt x="243344" y="185826"/>
                  </a:lnTo>
                  <a:lnTo>
                    <a:pt x="243344" y="269748"/>
                  </a:lnTo>
                  <a:lnTo>
                    <a:pt x="244767" y="278701"/>
                  </a:lnTo>
                  <a:lnTo>
                    <a:pt x="249212" y="286537"/>
                  </a:lnTo>
                  <a:lnTo>
                    <a:pt x="256921" y="292100"/>
                  </a:lnTo>
                  <a:lnTo>
                    <a:pt x="268147" y="294220"/>
                  </a:lnTo>
                  <a:lnTo>
                    <a:pt x="279806" y="294220"/>
                  </a:lnTo>
                  <a:lnTo>
                    <a:pt x="279806" y="275590"/>
                  </a:lnTo>
                  <a:lnTo>
                    <a:pt x="266992" y="275590"/>
                  </a:lnTo>
                  <a:lnTo>
                    <a:pt x="264706" y="272796"/>
                  </a:lnTo>
                  <a:lnTo>
                    <a:pt x="264706" y="228485"/>
                  </a:lnTo>
                  <a:lnTo>
                    <a:pt x="279806" y="228485"/>
                  </a:lnTo>
                  <a:lnTo>
                    <a:pt x="279806" y="210934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7" name="object 18">
              <a:extLst>
                <a:ext uri="{FF2B5EF4-FFF2-40B4-BE49-F238E27FC236}">
                  <a16:creationId xmlns:a16="http://schemas.microsoft.com/office/drawing/2014/main" id="{47E16D94-C7C8-354D-94D8-4057975E0756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012279" y="10183687"/>
              <a:ext cx="71107" cy="116928"/>
            </a:xfrm>
            <a:prstGeom prst="rect">
              <a:avLst/>
            </a:prstGeom>
          </p:spPr>
        </p:pic>
      </p:grpSp>
      <p:grpSp>
        <p:nvGrpSpPr>
          <p:cNvPr id="48" name="object 19">
            <a:extLst>
              <a:ext uri="{FF2B5EF4-FFF2-40B4-BE49-F238E27FC236}">
                <a16:creationId xmlns:a16="http://schemas.microsoft.com/office/drawing/2014/main" id="{D62DB38F-5644-C240-8A7C-88EA7920DCF2}"/>
              </a:ext>
            </a:extLst>
          </p:cNvPr>
          <p:cNvGrpSpPr/>
          <p:nvPr userDrawn="1"/>
        </p:nvGrpSpPr>
        <p:grpSpPr>
          <a:xfrm>
            <a:off x="8443800" y="10009000"/>
            <a:ext cx="216535" cy="294640"/>
            <a:chOff x="8443800" y="10009000"/>
            <a:chExt cx="216535" cy="294640"/>
          </a:xfrm>
        </p:grpSpPr>
        <p:pic>
          <p:nvPicPr>
            <p:cNvPr id="49" name="object 20">
              <a:extLst>
                <a:ext uri="{FF2B5EF4-FFF2-40B4-BE49-F238E27FC236}">
                  <a16:creationId xmlns:a16="http://schemas.microsoft.com/office/drawing/2014/main" id="{96BF4496-B732-A641-81DD-D2688ED82DA1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443800" y="10009000"/>
              <a:ext cx="107975" cy="177482"/>
            </a:xfrm>
            <a:prstGeom prst="rect">
              <a:avLst/>
            </a:prstGeom>
          </p:spPr>
        </p:pic>
        <p:sp>
          <p:nvSpPr>
            <p:cNvPr id="50" name="object 21">
              <a:extLst>
                <a:ext uri="{FF2B5EF4-FFF2-40B4-BE49-F238E27FC236}">
                  <a16:creationId xmlns:a16="http://schemas.microsoft.com/office/drawing/2014/main" id="{09C46D33-8789-324D-975B-6BBE2314455F}"/>
                </a:ext>
              </a:extLst>
            </p:cNvPr>
            <p:cNvSpPr/>
            <p:nvPr/>
          </p:nvSpPr>
          <p:spPr>
            <a:xfrm>
              <a:off x="8443800" y="10009000"/>
              <a:ext cx="216535" cy="294640"/>
            </a:xfrm>
            <a:custGeom>
              <a:avLst/>
              <a:gdLst/>
              <a:ahLst/>
              <a:cxnLst/>
              <a:rect l="l" t="t" r="r" b="b"/>
              <a:pathLst>
                <a:path w="216534" h="294640">
                  <a:moveTo>
                    <a:pt x="215950" y="0"/>
                  </a:moveTo>
                  <a:lnTo>
                    <a:pt x="124904" y="0"/>
                  </a:lnTo>
                  <a:lnTo>
                    <a:pt x="124904" y="50850"/>
                  </a:lnTo>
                  <a:lnTo>
                    <a:pt x="158762" y="50850"/>
                  </a:lnTo>
                  <a:lnTo>
                    <a:pt x="158762" y="194221"/>
                  </a:lnTo>
                  <a:lnTo>
                    <a:pt x="155365" y="214669"/>
                  </a:lnTo>
                  <a:lnTo>
                    <a:pt x="145470" y="230085"/>
                  </a:lnTo>
                  <a:lnTo>
                    <a:pt x="129525" y="239816"/>
                  </a:lnTo>
                  <a:lnTo>
                    <a:pt x="107975" y="243204"/>
                  </a:lnTo>
                  <a:lnTo>
                    <a:pt x="86425" y="239816"/>
                  </a:lnTo>
                  <a:lnTo>
                    <a:pt x="70480" y="230085"/>
                  </a:lnTo>
                  <a:lnTo>
                    <a:pt x="60585" y="214669"/>
                  </a:lnTo>
                  <a:lnTo>
                    <a:pt x="57188" y="194221"/>
                  </a:lnTo>
                  <a:lnTo>
                    <a:pt x="57188" y="194411"/>
                  </a:lnTo>
                  <a:lnTo>
                    <a:pt x="0" y="194411"/>
                  </a:lnTo>
                  <a:lnTo>
                    <a:pt x="0" y="195503"/>
                  </a:lnTo>
                  <a:lnTo>
                    <a:pt x="6382" y="231599"/>
                  </a:lnTo>
                  <a:lnTo>
                    <a:pt x="26017" y="263177"/>
                  </a:lnTo>
                  <a:lnTo>
                    <a:pt x="59637" y="285556"/>
                  </a:lnTo>
                  <a:lnTo>
                    <a:pt x="107975" y="294055"/>
                  </a:lnTo>
                  <a:lnTo>
                    <a:pt x="156318" y="285556"/>
                  </a:lnTo>
                  <a:lnTo>
                    <a:pt x="189938" y="263177"/>
                  </a:lnTo>
                  <a:lnTo>
                    <a:pt x="209570" y="231599"/>
                  </a:lnTo>
                  <a:lnTo>
                    <a:pt x="215950" y="195503"/>
                  </a:lnTo>
                  <a:lnTo>
                    <a:pt x="21595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1" name="object 22">
            <a:extLst>
              <a:ext uri="{FF2B5EF4-FFF2-40B4-BE49-F238E27FC236}">
                <a16:creationId xmlns:a16="http://schemas.microsoft.com/office/drawing/2014/main" id="{5A36E8A7-34AF-FE4C-8064-A439EE7253CD}"/>
              </a:ext>
            </a:extLst>
          </p:cNvPr>
          <p:cNvSpPr/>
          <p:nvPr userDrawn="1"/>
        </p:nvSpPr>
        <p:spPr>
          <a:xfrm>
            <a:off x="7741031" y="10350918"/>
            <a:ext cx="250825" cy="57785"/>
          </a:xfrm>
          <a:custGeom>
            <a:avLst/>
            <a:gdLst/>
            <a:ahLst/>
            <a:cxnLst/>
            <a:rect l="l" t="t" r="r" b="b"/>
            <a:pathLst>
              <a:path w="250825" h="57784">
                <a:moveTo>
                  <a:pt x="50977" y="469"/>
                </a:moveTo>
                <a:lnTo>
                  <a:pt x="40144" y="469"/>
                </a:lnTo>
                <a:lnTo>
                  <a:pt x="25527" y="30911"/>
                </a:lnTo>
                <a:lnTo>
                  <a:pt x="10833" y="469"/>
                </a:lnTo>
                <a:lnTo>
                  <a:pt x="0" y="469"/>
                </a:lnTo>
                <a:lnTo>
                  <a:pt x="0" y="56756"/>
                </a:lnTo>
                <a:lnTo>
                  <a:pt x="10985" y="56756"/>
                </a:lnTo>
                <a:lnTo>
                  <a:pt x="10985" y="23952"/>
                </a:lnTo>
                <a:lnTo>
                  <a:pt x="21818" y="45300"/>
                </a:lnTo>
                <a:lnTo>
                  <a:pt x="29248" y="45300"/>
                </a:lnTo>
                <a:lnTo>
                  <a:pt x="39992" y="23952"/>
                </a:lnTo>
                <a:lnTo>
                  <a:pt x="39992" y="56756"/>
                </a:lnTo>
                <a:lnTo>
                  <a:pt x="50977" y="56756"/>
                </a:lnTo>
                <a:lnTo>
                  <a:pt x="50977" y="469"/>
                </a:lnTo>
                <a:close/>
              </a:path>
              <a:path w="250825" h="57784">
                <a:moveTo>
                  <a:pt x="109004" y="469"/>
                </a:moveTo>
                <a:lnTo>
                  <a:pt x="71932" y="469"/>
                </a:lnTo>
                <a:lnTo>
                  <a:pt x="71932" y="56756"/>
                </a:lnTo>
                <a:lnTo>
                  <a:pt x="109004" y="56756"/>
                </a:lnTo>
                <a:lnTo>
                  <a:pt x="109004" y="46951"/>
                </a:lnTo>
                <a:lnTo>
                  <a:pt x="82918" y="46951"/>
                </a:lnTo>
                <a:lnTo>
                  <a:pt x="82918" y="33274"/>
                </a:lnTo>
                <a:lnTo>
                  <a:pt x="105130" y="33274"/>
                </a:lnTo>
                <a:lnTo>
                  <a:pt x="105130" y="23482"/>
                </a:lnTo>
                <a:lnTo>
                  <a:pt x="82918" y="23482"/>
                </a:lnTo>
                <a:lnTo>
                  <a:pt x="82918" y="10274"/>
                </a:lnTo>
                <a:lnTo>
                  <a:pt x="109004" y="10274"/>
                </a:lnTo>
                <a:lnTo>
                  <a:pt x="109004" y="469"/>
                </a:lnTo>
                <a:close/>
              </a:path>
              <a:path w="250825" h="57784">
                <a:moveTo>
                  <a:pt x="141033" y="469"/>
                </a:moveTo>
                <a:lnTo>
                  <a:pt x="130048" y="469"/>
                </a:lnTo>
                <a:lnTo>
                  <a:pt x="130048" y="56769"/>
                </a:lnTo>
                <a:lnTo>
                  <a:pt x="141033" y="56769"/>
                </a:lnTo>
                <a:lnTo>
                  <a:pt x="141033" y="469"/>
                </a:lnTo>
                <a:close/>
              </a:path>
              <a:path w="250825" h="57784">
                <a:moveTo>
                  <a:pt x="190042" y="469"/>
                </a:moveTo>
                <a:lnTo>
                  <a:pt x="179057" y="469"/>
                </a:lnTo>
                <a:lnTo>
                  <a:pt x="179057" y="44259"/>
                </a:lnTo>
                <a:lnTo>
                  <a:pt x="175577" y="47434"/>
                </a:lnTo>
                <a:lnTo>
                  <a:pt x="166573" y="47434"/>
                </a:lnTo>
                <a:lnTo>
                  <a:pt x="164833" y="46075"/>
                </a:lnTo>
                <a:lnTo>
                  <a:pt x="163017" y="44259"/>
                </a:lnTo>
                <a:lnTo>
                  <a:pt x="155740" y="51460"/>
                </a:lnTo>
                <a:lnTo>
                  <a:pt x="159931" y="55638"/>
                </a:lnTo>
                <a:lnTo>
                  <a:pt x="164122" y="57226"/>
                </a:lnTo>
                <a:lnTo>
                  <a:pt x="170205" y="57226"/>
                </a:lnTo>
                <a:lnTo>
                  <a:pt x="177711" y="56007"/>
                </a:lnTo>
                <a:lnTo>
                  <a:pt x="184035" y="52400"/>
                </a:lnTo>
                <a:lnTo>
                  <a:pt x="188404" y="46469"/>
                </a:lnTo>
                <a:lnTo>
                  <a:pt x="190042" y="38265"/>
                </a:lnTo>
                <a:lnTo>
                  <a:pt x="190042" y="469"/>
                </a:lnTo>
                <a:close/>
              </a:path>
              <a:path w="250825" h="57784">
                <a:moveTo>
                  <a:pt x="250761" y="41973"/>
                </a:moveTo>
                <a:lnTo>
                  <a:pt x="250672" y="11531"/>
                </a:lnTo>
                <a:lnTo>
                  <a:pt x="248945" y="9804"/>
                </a:lnTo>
                <a:lnTo>
                  <a:pt x="241274" y="2133"/>
                </a:lnTo>
                <a:lnTo>
                  <a:pt x="239852" y="1498"/>
                </a:lnTo>
                <a:lnTo>
                  <a:pt x="239852" y="17856"/>
                </a:lnTo>
                <a:lnTo>
                  <a:pt x="239852" y="39370"/>
                </a:lnTo>
                <a:lnTo>
                  <a:pt x="239141" y="41973"/>
                </a:lnTo>
                <a:lnTo>
                  <a:pt x="235496" y="46164"/>
                </a:lnTo>
                <a:lnTo>
                  <a:pt x="233057" y="47434"/>
                </a:lnTo>
                <a:lnTo>
                  <a:pt x="227050" y="47434"/>
                </a:lnTo>
                <a:lnTo>
                  <a:pt x="224599" y="46164"/>
                </a:lnTo>
                <a:lnTo>
                  <a:pt x="222935" y="44335"/>
                </a:lnTo>
                <a:lnTo>
                  <a:pt x="220878" y="41973"/>
                </a:lnTo>
                <a:lnTo>
                  <a:pt x="220256" y="39370"/>
                </a:lnTo>
                <a:lnTo>
                  <a:pt x="220256" y="17856"/>
                </a:lnTo>
                <a:lnTo>
                  <a:pt x="220878" y="15176"/>
                </a:lnTo>
                <a:lnTo>
                  <a:pt x="222935" y="12801"/>
                </a:lnTo>
                <a:lnTo>
                  <a:pt x="224599" y="10985"/>
                </a:lnTo>
                <a:lnTo>
                  <a:pt x="227050" y="9804"/>
                </a:lnTo>
                <a:lnTo>
                  <a:pt x="233057" y="9804"/>
                </a:lnTo>
                <a:lnTo>
                  <a:pt x="235496" y="10985"/>
                </a:lnTo>
                <a:lnTo>
                  <a:pt x="239141" y="15176"/>
                </a:lnTo>
                <a:lnTo>
                  <a:pt x="239852" y="17856"/>
                </a:lnTo>
                <a:lnTo>
                  <a:pt x="239852" y="1498"/>
                </a:lnTo>
                <a:lnTo>
                  <a:pt x="236524" y="0"/>
                </a:lnTo>
                <a:lnTo>
                  <a:pt x="223570" y="0"/>
                </a:lnTo>
                <a:lnTo>
                  <a:pt x="218744" y="2133"/>
                </a:lnTo>
                <a:lnTo>
                  <a:pt x="209346" y="11531"/>
                </a:lnTo>
                <a:lnTo>
                  <a:pt x="209346" y="45681"/>
                </a:lnTo>
                <a:lnTo>
                  <a:pt x="218744" y="55092"/>
                </a:lnTo>
                <a:lnTo>
                  <a:pt x="223570" y="57226"/>
                </a:lnTo>
                <a:lnTo>
                  <a:pt x="236524" y="57226"/>
                </a:lnTo>
                <a:lnTo>
                  <a:pt x="241274" y="55092"/>
                </a:lnTo>
                <a:lnTo>
                  <a:pt x="248920" y="47434"/>
                </a:lnTo>
                <a:lnTo>
                  <a:pt x="250672" y="45681"/>
                </a:lnTo>
                <a:lnTo>
                  <a:pt x="250761" y="41973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23">
            <a:extLst>
              <a:ext uri="{FF2B5EF4-FFF2-40B4-BE49-F238E27FC236}">
                <a16:creationId xmlns:a16="http://schemas.microsoft.com/office/drawing/2014/main" id="{7FB5B0C2-A60E-3947-903F-8691B809668A}"/>
              </a:ext>
            </a:extLst>
          </p:cNvPr>
          <p:cNvSpPr/>
          <p:nvPr userDrawn="1"/>
        </p:nvSpPr>
        <p:spPr>
          <a:xfrm>
            <a:off x="8041120" y="10350918"/>
            <a:ext cx="517525" cy="57785"/>
          </a:xfrm>
          <a:custGeom>
            <a:avLst/>
            <a:gdLst/>
            <a:ahLst/>
            <a:cxnLst/>
            <a:rect l="l" t="t" r="r" b="b"/>
            <a:pathLst>
              <a:path w="517525" h="57784">
                <a:moveTo>
                  <a:pt x="41414" y="469"/>
                </a:moveTo>
                <a:lnTo>
                  <a:pt x="30505" y="469"/>
                </a:lnTo>
                <a:lnTo>
                  <a:pt x="30505" y="43548"/>
                </a:lnTo>
                <a:lnTo>
                  <a:pt x="26644" y="47434"/>
                </a:lnTo>
                <a:lnTo>
                  <a:pt x="14782" y="47434"/>
                </a:lnTo>
                <a:lnTo>
                  <a:pt x="10985" y="43548"/>
                </a:lnTo>
                <a:lnTo>
                  <a:pt x="10985" y="469"/>
                </a:lnTo>
                <a:lnTo>
                  <a:pt x="0" y="469"/>
                </a:lnTo>
                <a:lnTo>
                  <a:pt x="0" y="37465"/>
                </a:lnTo>
                <a:lnTo>
                  <a:pt x="1612" y="45593"/>
                </a:lnTo>
                <a:lnTo>
                  <a:pt x="6032" y="51828"/>
                </a:lnTo>
                <a:lnTo>
                  <a:pt x="12611" y="55829"/>
                </a:lnTo>
                <a:lnTo>
                  <a:pt x="20713" y="57226"/>
                </a:lnTo>
                <a:lnTo>
                  <a:pt x="28816" y="55829"/>
                </a:lnTo>
                <a:lnTo>
                  <a:pt x="35394" y="51828"/>
                </a:lnTo>
                <a:lnTo>
                  <a:pt x="39801" y="45593"/>
                </a:lnTo>
                <a:lnTo>
                  <a:pt x="41414" y="37465"/>
                </a:lnTo>
                <a:lnTo>
                  <a:pt x="41414" y="469"/>
                </a:lnTo>
                <a:close/>
              </a:path>
              <a:path w="517525" h="57784">
                <a:moveTo>
                  <a:pt x="105460" y="469"/>
                </a:moveTo>
                <a:lnTo>
                  <a:pt x="94462" y="469"/>
                </a:lnTo>
                <a:lnTo>
                  <a:pt x="94462" y="34937"/>
                </a:lnTo>
                <a:lnTo>
                  <a:pt x="72186" y="469"/>
                </a:lnTo>
                <a:lnTo>
                  <a:pt x="62382" y="469"/>
                </a:lnTo>
                <a:lnTo>
                  <a:pt x="62382" y="56756"/>
                </a:lnTo>
                <a:lnTo>
                  <a:pt x="73367" y="56756"/>
                </a:lnTo>
                <a:lnTo>
                  <a:pt x="73367" y="22212"/>
                </a:lnTo>
                <a:lnTo>
                  <a:pt x="95656" y="56756"/>
                </a:lnTo>
                <a:lnTo>
                  <a:pt x="105460" y="56756"/>
                </a:lnTo>
                <a:lnTo>
                  <a:pt x="105460" y="469"/>
                </a:lnTo>
                <a:close/>
              </a:path>
              <a:path w="517525" h="57784">
                <a:moveTo>
                  <a:pt x="137414" y="469"/>
                </a:moveTo>
                <a:lnTo>
                  <a:pt x="126428" y="469"/>
                </a:lnTo>
                <a:lnTo>
                  <a:pt x="126428" y="56769"/>
                </a:lnTo>
                <a:lnTo>
                  <a:pt x="137414" y="56769"/>
                </a:lnTo>
                <a:lnTo>
                  <a:pt x="137414" y="469"/>
                </a:lnTo>
                <a:close/>
              </a:path>
              <a:path w="517525" h="57784">
                <a:moveTo>
                  <a:pt x="199618" y="469"/>
                </a:moveTo>
                <a:lnTo>
                  <a:pt x="188150" y="469"/>
                </a:lnTo>
                <a:lnTo>
                  <a:pt x="176860" y="37147"/>
                </a:lnTo>
                <a:lnTo>
                  <a:pt x="165557" y="469"/>
                </a:lnTo>
                <a:lnTo>
                  <a:pt x="154165" y="469"/>
                </a:lnTo>
                <a:lnTo>
                  <a:pt x="172745" y="56756"/>
                </a:lnTo>
                <a:lnTo>
                  <a:pt x="180962" y="56756"/>
                </a:lnTo>
                <a:lnTo>
                  <a:pt x="199618" y="469"/>
                </a:lnTo>
                <a:close/>
              </a:path>
              <a:path w="517525" h="57784">
                <a:moveTo>
                  <a:pt x="253453" y="469"/>
                </a:moveTo>
                <a:lnTo>
                  <a:pt x="216382" y="469"/>
                </a:lnTo>
                <a:lnTo>
                  <a:pt x="216382" y="56756"/>
                </a:lnTo>
                <a:lnTo>
                  <a:pt x="253453" y="56756"/>
                </a:lnTo>
                <a:lnTo>
                  <a:pt x="253453" y="46951"/>
                </a:lnTo>
                <a:lnTo>
                  <a:pt x="227368" y="46951"/>
                </a:lnTo>
                <a:lnTo>
                  <a:pt x="227368" y="33274"/>
                </a:lnTo>
                <a:lnTo>
                  <a:pt x="249580" y="33274"/>
                </a:lnTo>
                <a:lnTo>
                  <a:pt x="249580" y="23482"/>
                </a:lnTo>
                <a:lnTo>
                  <a:pt x="227368" y="23482"/>
                </a:lnTo>
                <a:lnTo>
                  <a:pt x="227368" y="10274"/>
                </a:lnTo>
                <a:lnTo>
                  <a:pt x="253453" y="10274"/>
                </a:lnTo>
                <a:lnTo>
                  <a:pt x="253453" y="469"/>
                </a:lnTo>
                <a:close/>
              </a:path>
              <a:path w="517525" h="57784">
                <a:moveTo>
                  <a:pt x="317017" y="56756"/>
                </a:moveTo>
                <a:lnTo>
                  <a:pt x="305396" y="34315"/>
                </a:lnTo>
                <a:lnTo>
                  <a:pt x="304457" y="32486"/>
                </a:lnTo>
                <a:lnTo>
                  <a:pt x="309905" y="30518"/>
                </a:lnTo>
                <a:lnTo>
                  <a:pt x="314731" y="25615"/>
                </a:lnTo>
                <a:lnTo>
                  <a:pt x="314731" y="25146"/>
                </a:lnTo>
                <a:lnTo>
                  <a:pt x="314731" y="10274"/>
                </a:lnTo>
                <a:lnTo>
                  <a:pt x="314731" y="8305"/>
                </a:lnTo>
                <a:lnTo>
                  <a:pt x="307924" y="482"/>
                </a:lnTo>
                <a:lnTo>
                  <a:pt x="303745" y="482"/>
                </a:lnTo>
                <a:lnTo>
                  <a:pt x="303745" y="13360"/>
                </a:lnTo>
                <a:lnTo>
                  <a:pt x="303745" y="22059"/>
                </a:lnTo>
                <a:lnTo>
                  <a:pt x="300583" y="25146"/>
                </a:lnTo>
                <a:lnTo>
                  <a:pt x="285407" y="25146"/>
                </a:lnTo>
                <a:lnTo>
                  <a:pt x="285407" y="10274"/>
                </a:lnTo>
                <a:lnTo>
                  <a:pt x="300583" y="10274"/>
                </a:lnTo>
                <a:lnTo>
                  <a:pt x="303745" y="13360"/>
                </a:lnTo>
                <a:lnTo>
                  <a:pt x="303745" y="482"/>
                </a:lnTo>
                <a:lnTo>
                  <a:pt x="274421" y="482"/>
                </a:lnTo>
                <a:lnTo>
                  <a:pt x="274421" y="56756"/>
                </a:lnTo>
                <a:lnTo>
                  <a:pt x="285407" y="56756"/>
                </a:lnTo>
                <a:lnTo>
                  <a:pt x="285407" y="34315"/>
                </a:lnTo>
                <a:lnTo>
                  <a:pt x="293306" y="34315"/>
                </a:lnTo>
                <a:lnTo>
                  <a:pt x="304292" y="56756"/>
                </a:lnTo>
                <a:lnTo>
                  <a:pt x="317017" y="56756"/>
                </a:lnTo>
                <a:close/>
              </a:path>
              <a:path w="517525" h="57784">
                <a:moveTo>
                  <a:pt x="372986" y="35102"/>
                </a:moveTo>
                <a:lnTo>
                  <a:pt x="371640" y="31051"/>
                </a:lnTo>
                <a:lnTo>
                  <a:pt x="368642" y="28308"/>
                </a:lnTo>
                <a:lnTo>
                  <a:pt x="366191" y="25920"/>
                </a:lnTo>
                <a:lnTo>
                  <a:pt x="363029" y="24587"/>
                </a:lnTo>
                <a:lnTo>
                  <a:pt x="348805" y="22529"/>
                </a:lnTo>
                <a:lnTo>
                  <a:pt x="347141" y="21742"/>
                </a:lnTo>
                <a:lnTo>
                  <a:pt x="344843" y="19608"/>
                </a:lnTo>
                <a:lnTo>
                  <a:pt x="344449" y="18186"/>
                </a:lnTo>
                <a:lnTo>
                  <a:pt x="344449" y="12801"/>
                </a:lnTo>
                <a:lnTo>
                  <a:pt x="347218" y="9563"/>
                </a:lnTo>
                <a:lnTo>
                  <a:pt x="356781" y="9563"/>
                </a:lnTo>
                <a:lnTo>
                  <a:pt x="361124" y="10045"/>
                </a:lnTo>
                <a:lnTo>
                  <a:pt x="364604" y="13436"/>
                </a:lnTo>
                <a:lnTo>
                  <a:pt x="371563" y="6565"/>
                </a:lnTo>
                <a:lnTo>
                  <a:pt x="366737" y="1905"/>
                </a:lnTo>
                <a:lnTo>
                  <a:pt x="361124" y="0"/>
                </a:lnTo>
                <a:lnTo>
                  <a:pt x="353390" y="0"/>
                </a:lnTo>
                <a:lnTo>
                  <a:pt x="345186" y="1257"/>
                </a:lnTo>
                <a:lnTo>
                  <a:pt x="339026" y="4775"/>
                </a:lnTo>
                <a:lnTo>
                  <a:pt x="335140" y="10185"/>
                </a:lnTo>
                <a:lnTo>
                  <a:pt x="333781" y="17081"/>
                </a:lnTo>
                <a:lnTo>
                  <a:pt x="333781" y="21818"/>
                </a:lnTo>
                <a:lnTo>
                  <a:pt x="335127" y="25527"/>
                </a:lnTo>
                <a:lnTo>
                  <a:pt x="340347" y="30581"/>
                </a:lnTo>
                <a:lnTo>
                  <a:pt x="343738" y="32092"/>
                </a:lnTo>
                <a:lnTo>
                  <a:pt x="358279" y="34213"/>
                </a:lnTo>
                <a:lnTo>
                  <a:pt x="359397" y="34709"/>
                </a:lnTo>
                <a:lnTo>
                  <a:pt x="361683" y="36906"/>
                </a:lnTo>
                <a:lnTo>
                  <a:pt x="362242" y="38481"/>
                </a:lnTo>
                <a:lnTo>
                  <a:pt x="362242" y="44894"/>
                </a:lnTo>
                <a:lnTo>
                  <a:pt x="358762" y="47434"/>
                </a:lnTo>
                <a:lnTo>
                  <a:pt x="347065" y="47434"/>
                </a:lnTo>
                <a:lnTo>
                  <a:pt x="342239" y="46240"/>
                </a:lnTo>
                <a:lnTo>
                  <a:pt x="338683" y="42672"/>
                </a:lnTo>
                <a:lnTo>
                  <a:pt x="331571" y="49796"/>
                </a:lnTo>
                <a:lnTo>
                  <a:pt x="337108" y="55397"/>
                </a:lnTo>
                <a:lnTo>
                  <a:pt x="343585" y="57226"/>
                </a:lnTo>
                <a:lnTo>
                  <a:pt x="352120" y="57226"/>
                </a:lnTo>
                <a:lnTo>
                  <a:pt x="360387" y="56095"/>
                </a:lnTo>
                <a:lnTo>
                  <a:pt x="367004" y="52781"/>
                </a:lnTo>
                <a:lnTo>
                  <a:pt x="371398" y="47421"/>
                </a:lnTo>
                <a:lnTo>
                  <a:pt x="372986" y="40144"/>
                </a:lnTo>
                <a:lnTo>
                  <a:pt x="372986" y="35102"/>
                </a:lnTo>
                <a:close/>
              </a:path>
              <a:path w="517525" h="57784">
                <a:moveTo>
                  <a:pt x="404977" y="469"/>
                </a:moveTo>
                <a:lnTo>
                  <a:pt x="393992" y="469"/>
                </a:lnTo>
                <a:lnTo>
                  <a:pt x="393992" y="56769"/>
                </a:lnTo>
                <a:lnTo>
                  <a:pt x="404977" y="56769"/>
                </a:lnTo>
                <a:lnTo>
                  <a:pt x="404977" y="469"/>
                </a:lnTo>
                <a:close/>
              </a:path>
              <a:path w="517525" h="57784">
                <a:moveTo>
                  <a:pt x="462140" y="482"/>
                </a:moveTo>
                <a:lnTo>
                  <a:pt x="421754" y="482"/>
                </a:lnTo>
                <a:lnTo>
                  <a:pt x="421754" y="10274"/>
                </a:lnTo>
                <a:lnTo>
                  <a:pt x="436448" y="10274"/>
                </a:lnTo>
                <a:lnTo>
                  <a:pt x="436448" y="56756"/>
                </a:lnTo>
                <a:lnTo>
                  <a:pt x="447433" y="56756"/>
                </a:lnTo>
                <a:lnTo>
                  <a:pt x="447433" y="10274"/>
                </a:lnTo>
                <a:lnTo>
                  <a:pt x="462140" y="10274"/>
                </a:lnTo>
                <a:lnTo>
                  <a:pt x="462140" y="482"/>
                </a:lnTo>
                <a:close/>
              </a:path>
              <a:path w="517525" h="57784">
                <a:moveTo>
                  <a:pt x="517347" y="482"/>
                </a:moveTo>
                <a:lnTo>
                  <a:pt x="505409" y="482"/>
                </a:lnTo>
                <a:lnTo>
                  <a:pt x="495058" y="23164"/>
                </a:lnTo>
                <a:lnTo>
                  <a:pt x="484543" y="482"/>
                </a:lnTo>
                <a:lnTo>
                  <a:pt x="472617" y="482"/>
                </a:lnTo>
                <a:lnTo>
                  <a:pt x="489521" y="33680"/>
                </a:lnTo>
                <a:lnTo>
                  <a:pt x="489521" y="56756"/>
                </a:lnTo>
                <a:lnTo>
                  <a:pt x="500430" y="56756"/>
                </a:lnTo>
                <a:lnTo>
                  <a:pt x="500430" y="33680"/>
                </a:lnTo>
                <a:lnTo>
                  <a:pt x="517347" y="482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24">
            <a:extLst>
              <a:ext uri="{FF2B5EF4-FFF2-40B4-BE49-F238E27FC236}">
                <a16:creationId xmlns:a16="http://schemas.microsoft.com/office/drawing/2014/main" id="{03CFDC2F-288B-5848-B4C5-BB14F7DE3B5B}"/>
              </a:ext>
            </a:extLst>
          </p:cNvPr>
          <p:cNvSpPr/>
          <p:nvPr userDrawn="1"/>
        </p:nvSpPr>
        <p:spPr>
          <a:xfrm>
            <a:off x="8607717" y="10350918"/>
            <a:ext cx="476250" cy="57785"/>
          </a:xfrm>
          <a:custGeom>
            <a:avLst/>
            <a:gdLst/>
            <a:ahLst/>
            <a:cxnLst/>
            <a:rect l="l" t="t" r="r" b="b"/>
            <a:pathLst>
              <a:path w="476250" h="57784">
                <a:moveTo>
                  <a:pt x="21729" y="469"/>
                </a:moveTo>
                <a:lnTo>
                  <a:pt x="11455" y="469"/>
                </a:lnTo>
                <a:lnTo>
                  <a:pt x="0" y="10439"/>
                </a:lnTo>
                <a:lnTo>
                  <a:pt x="0" y="21501"/>
                </a:lnTo>
                <a:lnTo>
                  <a:pt x="11455" y="11531"/>
                </a:lnTo>
                <a:lnTo>
                  <a:pt x="11455" y="56756"/>
                </a:lnTo>
                <a:lnTo>
                  <a:pt x="21729" y="56756"/>
                </a:lnTo>
                <a:lnTo>
                  <a:pt x="21729" y="469"/>
                </a:lnTo>
                <a:close/>
              </a:path>
              <a:path w="476250" h="57784">
                <a:moveTo>
                  <a:pt x="77812" y="6261"/>
                </a:moveTo>
                <a:lnTo>
                  <a:pt x="70218" y="0"/>
                </a:lnTo>
                <a:lnTo>
                  <a:pt x="67538" y="0"/>
                </a:lnTo>
                <a:lnTo>
                  <a:pt x="67538" y="12255"/>
                </a:lnTo>
                <a:lnTo>
                  <a:pt x="67538" y="22694"/>
                </a:lnTo>
                <a:lnTo>
                  <a:pt x="64452" y="25692"/>
                </a:lnTo>
                <a:lnTo>
                  <a:pt x="55918" y="25692"/>
                </a:lnTo>
                <a:lnTo>
                  <a:pt x="53060" y="22529"/>
                </a:lnTo>
                <a:lnTo>
                  <a:pt x="52984" y="12255"/>
                </a:lnTo>
                <a:lnTo>
                  <a:pt x="56070" y="9258"/>
                </a:lnTo>
                <a:lnTo>
                  <a:pt x="64452" y="9258"/>
                </a:lnTo>
                <a:lnTo>
                  <a:pt x="67538" y="12255"/>
                </a:lnTo>
                <a:lnTo>
                  <a:pt x="67538" y="0"/>
                </a:lnTo>
                <a:lnTo>
                  <a:pt x="50304" y="0"/>
                </a:lnTo>
                <a:lnTo>
                  <a:pt x="42710" y="6489"/>
                </a:lnTo>
                <a:lnTo>
                  <a:pt x="42710" y="27990"/>
                </a:lnTo>
                <a:lnTo>
                  <a:pt x="49987" y="34226"/>
                </a:lnTo>
                <a:lnTo>
                  <a:pt x="58915" y="34226"/>
                </a:lnTo>
                <a:lnTo>
                  <a:pt x="60413" y="34074"/>
                </a:lnTo>
                <a:lnTo>
                  <a:pt x="61760" y="33515"/>
                </a:lnTo>
                <a:lnTo>
                  <a:pt x="50063" y="56756"/>
                </a:lnTo>
                <a:lnTo>
                  <a:pt x="61214" y="56756"/>
                </a:lnTo>
                <a:lnTo>
                  <a:pt x="72605" y="33515"/>
                </a:lnTo>
                <a:lnTo>
                  <a:pt x="75679" y="27279"/>
                </a:lnTo>
                <a:lnTo>
                  <a:pt x="76403" y="25692"/>
                </a:lnTo>
                <a:lnTo>
                  <a:pt x="77749" y="22694"/>
                </a:lnTo>
                <a:lnTo>
                  <a:pt x="77812" y="9258"/>
                </a:lnTo>
                <a:lnTo>
                  <a:pt x="77812" y="6261"/>
                </a:lnTo>
                <a:close/>
              </a:path>
              <a:path w="476250" h="57784">
                <a:moveTo>
                  <a:pt x="126707" y="6248"/>
                </a:moveTo>
                <a:lnTo>
                  <a:pt x="119595" y="0"/>
                </a:lnTo>
                <a:lnTo>
                  <a:pt x="99987" y="0"/>
                </a:lnTo>
                <a:lnTo>
                  <a:pt x="92481" y="6172"/>
                </a:lnTo>
                <a:lnTo>
                  <a:pt x="92481" y="16446"/>
                </a:lnTo>
                <a:lnTo>
                  <a:pt x="102755" y="16446"/>
                </a:lnTo>
                <a:lnTo>
                  <a:pt x="102755" y="10985"/>
                </a:lnTo>
                <a:lnTo>
                  <a:pt x="106235" y="9258"/>
                </a:lnTo>
                <a:lnTo>
                  <a:pt x="113982" y="9258"/>
                </a:lnTo>
                <a:lnTo>
                  <a:pt x="116433" y="12090"/>
                </a:lnTo>
                <a:lnTo>
                  <a:pt x="116433" y="18897"/>
                </a:lnTo>
                <a:lnTo>
                  <a:pt x="115557" y="20624"/>
                </a:lnTo>
                <a:lnTo>
                  <a:pt x="92481" y="47498"/>
                </a:lnTo>
                <a:lnTo>
                  <a:pt x="92481" y="56756"/>
                </a:lnTo>
                <a:lnTo>
                  <a:pt x="126707" y="56756"/>
                </a:lnTo>
                <a:lnTo>
                  <a:pt x="126707" y="47498"/>
                </a:lnTo>
                <a:lnTo>
                  <a:pt x="104965" y="47498"/>
                </a:lnTo>
                <a:lnTo>
                  <a:pt x="124574" y="24739"/>
                </a:lnTo>
                <a:lnTo>
                  <a:pt x="126707" y="21818"/>
                </a:lnTo>
                <a:lnTo>
                  <a:pt x="126707" y="6248"/>
                </a:lnTo>
                <a:close/>
              </a:path>
              <a:path w="476250" h="57784">
                <a:moveTo>
                  <a:pt x="176479" y="29248"/>
                </a:moveTo>
                <a:lnTo>
                  <a:pt x="170116" y="23723"/>
                </a:lnTo>
                <a:lnTo>
                  <a:pt x="169291" y="23012"/>
                </a:lnTo>
                <a:lnTo>
                  <a:pt x="166217" y="23012"/>
                </a:lnTo>
                <a:lnTo>
                  <a:pt x="166217" y="44983"/>
                </a:lnTo>
                <a:lnTo>
                  <a:pt x="163131" y="47980"/>
                </a:lnTo>
                <a:lnTo>
                  <a:pt x="154749" y="47980"/>
                </a:lnTo>
                <a:lnTo>
                  <a:pt x="151663" y="44983"/>
                </a:lnTo>
                <a:lnTo>
                  <a:pt x="151663" y="34544"/>
                </a:lnTo>
                <a:lnTo>
                  <a:pt x="154749" y="31546"/>
                </a:lnTo>
                <a:lnTo>
                  <a:pt x="163283" y="31546"/>
                </a:lnTo>
                <a:lnTo>
                  <a:pt x="166154" y="34709"/>
                </a:lnTo>
                <a:lnTo>
                  <a:pt x="166217" y="44983"/>
                </a:lnTo>
                <a:lnTo>
                  <a:pt x="166217" y="23012"/>
                </a:lnTo>
                <a:lnTo>
                  <a:pt x="160362" y="23012"/>
                </a:lnTo>
                <a:lnTo>
                  <a:pt x="158864" y="23164"/>
                </a:lnTo>
                <a:lnTo>
                  <a:pt x="157518" y="23723"/>
                </a:lnTo>
                <a:lnTo>
                  <a:pt x="169214" y="482"/>
                </a:lnTo>
                <a:lnTo>
                  <a:pt x="157988" y="482"/>
                </a:lnTo>
                <a:lnTo>
                  <a:pt x="146138" y="24828"/>
                </a:lnTo>
                <a:lnTo>
                  <a:pt x="143598" y="29959"/>
                </a:lnTo>
                <a:lnTo>
                  <a:pt x="141478" y="34544"/>
                </a:lnTo>
                <a:lnTo>
                  <a:pt x="141401" y="50977"/>
                </a:lnTo>
                <a:lnTo>
                  <a:pt x="148983" y="57226"/>
                </a:lnTo>
                <a:lnTo>
                  <a:pt x="168897" y="57226"/>
                </a:lnTo>
                <a:lnTo>
                  <a:pt x="176479" y="50749"/>
                </a:lnTo>
                <a:lnTo>
                  <a:pt x="176479" y="47980"/>
                </a:lnTo>
                <a:lnTo>
                  <a:pt x="176479" y="31546"/>
                </a:lnTo>
                <a:lnTo>
                  <a:pt x="176479" y="29248"/>
                </a:lnTo>
                <a:close/>
              </a:path>
              <a:path w="476250" h="57784">
                <a:moveTo>
                  <a:pt x="265315" y="56756"/>
                </a:moveTo>
                <a:lnTo>
                  <a:pt x="245757" y="37198"/>
                </a:lnTo>
                <a:lnTo>
                  <a:pt x="236143" y="37198"/>
                </a:lnTo>
                <a:lnTo>
                  <a:pt x="248513" y="49568"/>
                </a:lnTo>
                <a:lnTo>
                  <a:pt x="201282" y="49568"/>
                </a:lnTo>
                <a:lnTo>
                  <a:pt x="201282" y="56756"/>
                </a:lnTo>
                <a:lnTo>
                  <a:pt x="265315" y="56756"/>
                </a:lnTo>
                <a:close/>
              </a:path>
              <a:path w="476250" h="57784">
                <a:moveTo>
                  <a:pt x="323583" y="6248"/>
                </a:moveTo>
                <a:lnTo>
                  <a:pt x="316471" y="0"/>
                </a:lnTo>
                <a:lnTo>
                  <a:pt x="296862" y="0"/>
                </a:lnTo>
                <a:lnTo>
                  <a:pt x="289356" y="6172"/>
                </a:lnTo>
                <a:lnTo>
                  <a:pt x="289356" y="16446"/>
                </a:lnTo>
                <a:lnTo>
                  <a:pt x="299631" y="16446"/>
                </a:lnTo>
                <a:lnTo>
                  <a:pt x="299631" y="10985"/>
                </a:lnTo>
                <a:lnTo>
                  <a:pt x="303110" y="9258"/>
                </a:lnTo>
                <a:lnTo>
                  <a:pt x="310857" y="9258"/>
                </a:lnTo>
                <a:lnTo>
                  <a:pt x="313309" y="12090"/>
                </a:lnTo>
                <a:lnTo>
                  <a:pt x="313309" y="18897"/>
                </a:lnTo>
                <a:lnTo>
                  <a:pt x="312432" y="20624"/>
                </a:lnTo>
                <a:lnTo>
                  <a:pt x="289356" y="47498"/>
                </a:lnTo>
                <a:lnTo>
                  <a:pt x="289356" y="56756"/>
                </a:lnTo>
                <a:lnTo>
                  <a:pt x="323583" y="56756"/>
                </a:lnTo>
                <a:lnTo>
                  <a:pt x="323583" y="47498"/>
                </a:lnTo>
                <a:lnTo>
                  <a:pt x="301840" y="47498"/>
                </a:lnTo>
                <a:lnTo>
                  <a:pt x="321449" y="24739"/>
                </a:lnTo>
                <a:lnTo>
                  <a:pt x="323583" y="21818"/>
                </a:lnTo>
                <a:lnTo>
                  <a:pt x="323583" y="6248"/>
                </a:lnTo>
                <a:close/>
              </a:path>
              <a:path w="476250" h="57784">
                <a:moveTo>
                  <a:pt x="374726" y="6019"/>
                </a:moveTo>
                <a:lnTo>
                  <a:pt x="366826" y="12"/>
                </a:lnTo>
                <a:lnTo>
                  <a:pt x="364451" y="12"/>
                </a:lnTo>
                <a:lnTo>
                  <a:pt x="364451" y="12192"/>
                </a:lnTo>
                <a:lnTo>
                  <a:pt x="364451" y="45148"/>
                </a:lnTo>
                <a:lnTo>
                  <a:pt x="361759" y="47980"/>
                </a:lnTo>
                <a:lnTo>
                  <a:pt x="353542" y="47980"/>
                </a:lnTo>
                <a:lnTo>
                  <a:pt x="350786" y="45148"/>
                </a:lnTo>
                <a:lnTo>
                  <a:pt x="350786" y="12192"/>
                </a:lnTo>
                <a:lnTo>
                  <a:pt x="353542" y="9258"/>
                </a:lnTo>
                <a:lnTo>
                  <a:pt x="361759" y="9258"/>
                </a:lnTo>
                <a:lnTo>
                  <a:pt x="364451" y="12192"/>
                </a:lnTo>
                <a:lnTo>
                  <a:pt x="364451" y="12"/>
                </a:lnTo>
                <a:lnTo>
                  <a:pt x="348488" y="12"/>
                </a:lnTo>
                <a:lnTo>
                  <a:pt x="340512" y="6019"/>
                </a:lnTo>
                <a:lnTo>
                  <a:pt x="340512" y="51231"/>
                </a:lnTo>
                <a:lnTo>
                  <a:pt x="348488" y="57238"/>
                </a:lnTo>
                <a:lnTo>
                  <a:pt x="366826" y="57238"/>
                </a:lnTo>
                <a:lnTo>
                  <a:pt x="374726" y="51231"/>
                </a:lnTo>
                <a:lnTo>
                  <a:pt x="374726" y="47980"/>
                </a:lnTo>
                <a:lnTo>
                  <a:pt x="374726" y="9258"/>
                </a:lnTo>
                <a:lnTo>
                  <a:pt x="374726" y="6019"/>
                </a:lnTo>
                <a:close/>
              </a:path>
              <a:path w="476250" h="57784">
                <a:moveTo>
                  <a:pt x="425881" y="6248"/>
                </a:moveTo>
                <a:lnTo>
                  <a:pt x="418769" y="0"/>
                </a:lnTo>
                <a:lnTo>
                  <a:pt x="399161" y="0"/>
                </a:lnTo>
                <a:lnTo>
                  <a:pt x="391655" y="6172"/>
                </a:lnTo>
                <a:lnTo>
                  <a:pt x="391655" y="16446"/>
                </a:lnTo>
                <a:lnTo>
                  <a:pt x="401929" y="16446"/>
                </a:lnTo>
                <a:lnTo>
                  <a:pt x="401929" y="10985"/>
                </a:lnTo>
                <a:lnTo>
                  <a:pt x="405409" y="9258"/>
                </a:lnTo>
                <a:lnTo>
                  <a:pt x="413156" y="9258"/>
                </a:lnTo>
                <a:lnTo>
                  <a:pt x="415607" y="12090"/>
                </a:lnTo>
                <a:lnTo>
                  <a:pt x="415607" y="18897"/>
                </a:lnTo>
                <a:lnTo>
                  <a:pt x="414731" y="20624"/>
                </a:lnTo>
                <a:lnTo>
                  <a:pt x="391655" y="47498"/>
                </a:lnTo>
                <a:lnTo>
                  <a:pt x="391655" y="56756"/>
                </a:lnTo>
                <a:lnTo>
                  <a:pt x="425881" y="56756"/>
                </a:lnTo>
                <a:lnTo>
                  <a:pt x="425881" y="47498"/>
                </a:lnTo>
                <a:lnTo>
                  <a:pt x="404139" y="47498"/>
                </a:lnTo>
                <a:lnTo>
                  <a:pt x="423748" y="24739"/>
                </a:lnTo>
                <a:lnTo>
                  <a:pt x="425881" y="21818"/>
                </a:lnTo>
                <a:lnTo>
                  <a:pt x="425881" y="6248"/>
                </a:lnTo>
                <a:close/>
              </a:path>
              <a:path w="476250" h="57784">
                <a:moveTo>
                  <a:pt x="475665" y="29248"/>
                </a:moveTo>
                <a:lnTo>
                  <a:pt x="469290" y="23723"/>
                </a:lnTo>
                <a:lnTo>
                  <a:pt x="468477" y="23012"/>
                </a:lnTo>
                <a:lnTo>
                  <a:pt x="465391" y="23012"/>
                </a:lnTo>
                <a:lnTo>
                  <a:pt x="465391" y="44983"/>
                </a:lnTo>
                <a:lnTo>
                  <a:pt x="462318" y="47980"/>
                </a:lnTo>
                <a:lnTo>
                  <a:pt x="453936" y="47980"/>
                </a:lnTo>
                <a:lnTo>
                  <a:pt x="450850" y="44983"/>
                </a:lnTo>
                <a:lnTo>
                  <a:pt x="450850" y="34544"/>
                </a:lnTo>
                <a:lnTo>
                  <a:pt x="453936" y="31546"/>
                </a:lnTo>
                <a:lnTo>
                  <a:pt x="462470" y="31546"/>
                </a:lnTo>
                <a:lnTo>
                  <a:pt x="465315" y="34709"/>
                </a:lnTo>
                <a:lnTo>
                  <a:pt x="465391" y="44983"/>
                </a:lnTo>
                <a:lnTo>
                  <a:pt x="465391" y="23012"/>
                </a:lnTo>
                <a:lnTo>
                  <a:pt x="459549" y="23012"/>
                </a:lnTo>
                <a:lnTo>
                  <a:pt x="458050" y="23164"/>
                </a:lnTo>
                <a:lnTo>
                  <a:pt x="456704" y="23723"/>
                </a:lnTo>
                <a:lnTo>
                  <a:pt x="468401" y="482"/>
                </a:lnTo>
                <a:lnTo>
                  <a:pt x="457174" y="482"/>
                </a:lnTo>
                <a:lnTo>
                  <a:pt x="445325" y="24828"/>
                </a:lnTo>
                <a:lnTo>
                  <a:pt x="442785" y="29959"/>
                </a:lnTo>
                <a:lnTo>
                  <a:pt x="440651" y="34544"/>
                </a:lnTo>
                <a:lnTo>
                  <a:pt x="440575" y="50977"/>
                </a:lnTo>
                <a:lnTo>
                  <a:pt x="448170" y="57226"/>
                </a:lnTo>
                <a:lnTo>
                  <a:pt x="468083" y="57226"/>
                </a:lnTo>
                <a:lnTo>
                  <a:pt x="475665" y="50749"/>
                </a:lnTo>
                <a:lnTo>
                  <a:pt x="475665" y="47980"/>
                </a:lnTo>
                <a:lnTo>
                  <a:pt x="475665" y="31546"/>
                </a:lnTo>
                <a:lnTo>
                  <a:pt x="475665" y="29248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4" name="object 25">
            <a:extLst>
              <a:ext uri="{FF2B5EF4-FFF2-40B4-BE49-F238E27FC236}">
                <a16:creationId xmlns:a16="http://schemas.microsoft.com/office/drawing/2014/main" id="{71ADBC2F-08C5-2C42-848D-F03CAA484574}"/>
              </a:ext>
            </a:extLst>
          </p:cNvPr>
          <p:cNvPicPr/>
          <p:nvPr userDrawn="1"/>
        </p:nvPicPr>
        <p:blipFill>
          <a:blip r:embed="rId9" cstate="print"/>
          <a:stretch>
            <a:fillRect/>
          </a:stretch>
        </p:blipFill>
        <p:spPr>
          <a:xfrm>
            <a:off x="6188290" y="10086688"/>
            <a:ext cx="291591" cy="243840"/>
          </a:xfrm>
          <a:prstGeom prst="rect">
            <a:avLst/>
          </a:prstGeom>
        </p:spPr>
      </p:pic>
      <p:pic>
        <p:nvPicPr>
          <p:cNvPr id="55" name="object 26">
            <a:extLst>
              <a:ext uri="{FF2B5EF4-FFF2-40B4-BE49-F238E27FC236}">
                <a16:creationId xmlns:a16="http://schemas.microsoft.com/office/drawing/2014/main" id="{263BAB98-E2E8-D244-92BC-2DD90ED164CD}"/>
              </a:ext>
            </a:extLst>
          </p:cNvPr>
          <p:cNvPicPr/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6586247" y="10094292"/>
            <a:ext cx="288391" cy="223520"/>
          </a:xfrm>
          <a:prstGeom prst="rect">
            <a:avLst/>
          </a:prstGeom>
        </p:spPr>
      </p:pic>
      <p:pic>
        <p:nvPicPr>
          <p:cNvPr id="56" name="object 27">
            <a:extLst>
              <a:ext uri="{FF2B5EF4-FFF2-40B4-BE49-F238E27FC236}">
                <a16:creationId xmlns:a16="http://schemas.microsoft.com/office/drawing/2014/main" id="{8130BE69-FAF4-B140-8E0F-D336F7820A24}"/>
              </a:ext>
            </a:extLst>
          </p:cNvPr>
          <p:cNvPicPr/>
          <p:nvPr userDrawn="1"/>
        </p:nvPicPr>
        <p:blipFill>
          <a:blip r:embed="rId11" cstate="print"/>
          <a:stretch>
            <a:fillRect/>
          </a:stretch>
        </p:blipFill>
        <p:spPr>
          <a:xfrm>
            <a:off x="6995475" y="10068733"/>
            <a:ext cx="255587" cy="264679"/>
          </a:xfrm>
          <a:prstGeom prst="rect">
            <a:avLst/>
          </a:prstGeom>
        </p:spPr>
      </p:pic>
      <p:pic>
        <p:nvPicPr>
          <p:cNvPr id="57" name="object 28">
            <a:extLst>
              <a:ext uri="{FF2B5EF4-FFF2-40B4-BE49-F238E27FC236}">
                <a16:creationId xmlns:a16="http://schemas.microsoft.com/office/drawing/2014/main" id="{00DE2D65-B437-964B-82EC-CFC952380F3B}"/>
              </a:ext>
            </a:extLst>
          </p:cNvPr>
          <p:cNvPicPr/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5786630" y="10084468"/>
            <a:ext cx="274383" cy="259079"/>
          </a:xfrm>
          <a:prstGeom prst="rect">
            <a:avLst/>
          </a:prstGeom>
        </p:spPr>
      </p:pic>
      <p:grpSp>
        <p:nvGrpSpPr>
          <p:cNvPr id="58" name="object 29">
            <a:extLst>
              <a:ext uri="{FF2B5EF4-FFF2-40B4-BE49-F238E27FC236}">
                <a16:creationId xmlns:a16="http://schemas.microsoft.com/office/drawing/2014/main" id="{87CB29D3-BFFE-AA4B-95DD-243F086A9E4F}"/>
              </a:ext>
            </a:extLst>
          </p:cNvPr>
          <p:cNvGrpSpPr/>
          <p:nvPr userDrawn="1"/>
        </p:nvGrpSpPr>
        <p:grpSpPr>
          <a:xfrm>
            <a:off x="5310054" y="10049037"/>
            <a:ext cx="320675" cy="316865"/>
            <a:chOff x="5310054" y="10049037"/>
            <a:chExt cx="320675" cy="316865"/>
          </a:xfrm>
        </p:grpSpPr>
        <p:pic>
          <p:nvPicPr>
            <p:cNvPr id="59" name="object 30">
              <a:extLst>
                <a:ext uri="{FF2B5EF4-FFF2-40B4-BE49-F238E27FC236}">
                  <a16:creationId xmlns:a16="http://schemas.microsoft.com/office/drawing/2014/main" id="{F20301AD-D9D7-AA45-AC8F-084B6E456265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320477" y="10061128"/>
              <a:ext cx="299483" cy="291539"/>
            </a:xfrm>
            <a:prstGeom prst="rect">
              <a:avLst/>
            </a:prstGeom>
          </p:spPr>
        </p:pic>
        <p:sp>
          <p:nvSpPr>
            <p:cNvPr id="60" name="object 31">
              <a:extLst>
                <a:ext uri="{FF2B5EF4-FFF2-40B4-BE49-F238E27FC236}">
                  <a16:creationId xmlns:a16="http://schemas.microsoft.com/office/drawing/2014/main" id="{F07D9E5C-CC09-2B46-ABB8-37E97103A06C}"/>
                </a:ext>
              </a:extLst>
            </p:cNvPr>
            <p:cNvSpPr/>
            <p:nvPr/>
          </p:nvSpPr>
          <p:spPr>
            <a:xfrm>
              <a:off x="5311628" y="10050614"/>
              <a:ext cx="317500" cy="313690"/>
            </a:xfrm>
            <a:custGeom>
              <a:avLst/>
              <a:gdLst/>
              <a:ahLst/>
              <a:cxnLst/>
              <a:rect l="l" t="t" r="r" b="b"/>
              <a:pathLst>
                <a:path w="317500" h="313690">
                  <a:moveTo>
                    <a:pt x="158686" y="0"/>
                  </a:moveTo>
                  <a:lnTo>
                    <a:pt x="108581" y="8000"/>
                  </a:lnTo>
                  <a:lnTo>
                    <a:pt x="65027" y="30267"/>
                  </a:lnTo>
                  <a:lnTo>
                    <a:pt x="30656" y="64201"/>
                  </a:lnTo>
                  <a:lnTo>
                    <a:pt x="8103" y="107201"/>
                  </a:lnTo>
                  <a:lnTo>
                    <a:pt x="0" y="156667"/>
                  </a:lnTo>
                  <a:lnTo>
                    <a:pt x="8103" y="206121"/>
                  </a:lnTo>
                  <a:lnTo>
                    <a:pt x="30656" y="249117"/>
                  </a:lnTo>
                  <a:lnTo>
                    <a:pt x="65027" y="283050"/>
                  </a:lnTo>
                  <a:lnTo>
                    <a:pt x="108581" y="305320"/>
                  </a:lnTo>
                  <a:lnTo>
                    <a:pt x="158686" y="313321"/>
                  </a:lnTo>
                  <a:lnTo>
                    <a:pt x="193276" y="307797"/>
                  </a:lnTo>
                  <a:lnTo>
                    <a:pt x="158686" y="307797"/>
                  </a:lnTo>
                  <a:lnTo>
                    <a:pt x="110271" y="300092"/>
                  </a:lnTo>
                  <a:lnTo>
                    <a:pt x="68224" y="278637"/>
                  </a:lnTo>
                  <a:lnTo>
                    <a:pt x="35066" y="245921"/>
                  </a:lnTo>
                  <a:lnTo>
                    <a:pt x="13320" y="204435"/>
                  </a:lnTo>
                  <a:lnTo>
                    <a:pt x="5511" y="156667"/>
                  </a:lnTo>
                  <a:lnTo>
                    <a:pt x="13320" y="108886"/>
                  </a:lnTo>
                  <a:lnTo>
                    <a:pt x="35066" y="67392"/>
                  </a:lnTo>
                  <a:lnTo>
                    <a:pt x="68224" y="34673"/>
                  </a:lnTo>
                  <a:lnTo>
                    <a:pt x="110271" y="13216"/>
                  </a:lnTo>
                  <a:lnTo>
                    <a:pt x="158686" y="5511"/>
                  </a:lnTo>
                  <a:lnTo>
                    <a:pt x="193201" y="5511"/>
                  </a:lnTo>
                  <a:lnTo>
                    <a:pt x="158686" y="0"/>
                  </a:lnTo>
                  <a:close/>
                </a:path>
                <a:path w="317500" h="313690">
                  <a:moveTo>
                    <a:pt x="193201" y="5511"/>
                  </a:moveTo>
                  <a:lnTo>
                    <a:pt x="158686" y="5511"/>
                  </a:lnTo>
                  <a:lnTo>
                    <a:pt x="207099" y="13216"/>
                  </a:lnTo>
                  <a:lnTo>
                    <a:pt x="249144" y="34673"/>
                  </a:lnTo>
                  <a:lnTo>
                    <a:pt x="282298" y="67392"/>
                  </a:lnTo>
                  <a:lnTo>
                    <a:pt x="304040" y="108886"/>
                  </a:lnTo>
                  <a:lnTo>
                    <a:pt x="311848" y="156667"/>
                  </a:lnTo>
                  <a:lnTo>
                    <a:pt x="304040" y="204435"/>
                  </a:lnTo>
                  <a:lnTo>
                    <a:pt x="282298" y="245921"/>
                  </a:lnTo>
                  <a:lnTo>
                    <a:pt x="249144" y="278637"/>
                  </a:lnTo>
                  <a:lnTo>
                    <a:pt x="207099" y="300092"/>
                  </a:lnTo>
                  <a:lnTo>
                    <a:pt x="158686" y="307797"/>
                  </a:lnTo>
                  <a:lnTo>
                    <a:pt x="193276" y="307797"/>
                  </a:lnTo>
                  <a:lnTo>
                    <a:pt x="252335" y="283050"/>
                  </a:lnTo>
                  <a:lnTo>
                    <a:pt x="286704" y="249117"/>
                  </a:lnTo>
                  <a:lnTo>
                    <a:pt x="309257" y="206121"/>
                  </a:lnTo>
                  <a:lnTo>
                    <a:pt x="317360" y="156667"/>
                  </a:lnTo>
                  <a:lnTo>
                    <a:pt x="309257" y="107201"/>
                  </a:lnTo>
                  <a:lnTo>
                    <a:pt x="286704" y="64201"/>
                  </a:lnTo>
                  <a:lnTo>
                    <a:pt x="252335" y="30267"/>
                  </a:lnTo>
                  <a:lnTo>
                    <a:pt x="208784" y="8000"/>
                  </a:lnTo>
                  <a:lnTo>
                    <a:pt x="193201" y="5511"/>
                  </a:lnTo>
                  <a:close/>
                </a:path>
              </a:pathLst>
            </a:custGeom>
            <a:solidFill>
              <a:srgbClr val="FCC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32">
              <a:extLst>
                <a:ext uri="{FF2B5EF4-FFF2-40B4-BE49-F238E27FC236}">
                  <a16:creationId xmlns:a16="http://schemas.microsoft.com/office/drawing/2014/main" id="{B3D9A90B-88BC-CA41-AE85-1B54F8B7507A}"/>
                </a:ext>
              </a:extLst>
            </p:cNvPr>
            <p:cNvSpPr/>
            <p:nvPr/>
          </p:nvSpPr>
          <p:spPr>
            <a:xfrm>
              <a:off x="5310054" y="10049037"/>
              <a:ext cx="320675" cy="316865"/>
            </a:xfrm>
            <a:custGeom>
              <a:avLst/>
              <a:gdLst/>
              <a:ahLst/>
              <a:cxnLst/>
              <a:rect l="l" t="t" r="r" b="b"/>
              <a:pathLst>
                <a:path w="320675" h="316865">
                  <a:moveTo>
                    <a:pt x="160261" y="0"/>
                  </a:moveTo>
                  <a:lnTo>
                    <a:pt x="109661" y="8080"/>
                  </a:lnTo>
                  <a:lnTo>
                    <a:pt x="65674" y="30569"/>
                  </a:lnTo>
                  <a:lnTo>
                    <a:pt x="30962" y="64843"/>
                  </a:lnTo>
                  <a:lnTo>
                    <a:pt x="8183" y="108276"/>
                  </a:lnTo>
                  <a:lnTo>
                    <a:pt x="0" y="158242"/>
                  </a:lnTo>
                  <a:lnTo>
                    <a:pt x="8183" y="208196"/>
                  </a:lnTo>
                  <a:lnTo>
                    <a:pt x="30962" y="251624"/>
                  </a:lnTo>
                  <a:lnTo>
                    <a:pt x="65674" y="285898"/>
                  </a:lnTo>
                  <a:lnTo>
                    <a:pt x="109661" y="308390"/>
                  </a:lnTo>
                  <a:lnTo>
                    <a:pt x="160261" y="316471"/>
                  </a:lnTo>
                  <a:lnTo>
                    <a:pt x="179982" y="313321"/>
                  </a:lnTo>
                  <a:lnTo>
                    <a:pt x="160261" y="313321"/>
                  </a:lnTo>
                  <a:lnTo>
                    <a:pt x="110657" y="305401"/>
                  </a:lnTo>
                  <a:lnTo>
                    <a:pt x="67535" y="283356"/>
                  </a:lnTo>
                  <a:lnTo>
                    <a:pt x="33504" y="249764"/>
                  </a:lnTo>
                  <a:lnTo>
                    <a:pt x="11173" y="207200"/>
                  </a:lnTo>
                  <a:lnTo>
                    <a:pt x="3149" y="158242"/>
                  </a:lnTo>
                  <a:lnTo>
                    <a:pt x="11173" y="109272"/>
                  </a:lnTo>
                  <a:lnTo>
                    <a:pt x="33504" y="66704"/>
                  </a:lnTo>
                  <a:lnTo>
                    <a:pt x="67535" y="33111"/>
                  </a:lnTo>
                  <a:lnTo>
                    <a:pt x="110657" y="11069"/>
                  </a:lnTo>
                  <a:lnTo>
                    <a:pt x="160261" y="3149"/>
                  </a:lnTo>
                  <a:lnTo>
                    <a:pt x="179985" y="3149"/>
                  </a:lnTo>
                  <a:lnTo>
                    <a:pt x="160261" y="0"/>
                  </a:lnTo>
                  <a:close/>
                </a:path>
                <a:path w="320675" h="316865">
                  <a:moveTo>
                    <a:pt x="179985" y="3149"/>
                  </a:moveTo>
                  <a:lnTo>
                    <a:pt x="160261" y="3149"/>
                  </a:lnTo>
                  <a:lnTo>
                    <a:pt x="209865" y="11069"/>
                  </a:lnTo>
                  <a:lnTo>
                    <a:pt x="252987" y="33111"/>
                  </a:lnTo>
                  <a:lnTo>
                    <a:pt x="287018" y="66704"/>
                  </a:lnTo>
                  <a:lnTo>
                    <a:pt x="309349" y="109272"/>
                  </a:lnTo>
                  <a:lnTo>
                    <a:pt x="317372" y="158242"/>
                  </a:lnTo>
                  <a:lnTo>
                    <a:pt x="309349" y="207200"/>
                  </a:lnTo>
                  <a:lnTo>
                    <a:pt x="287018" y="249764"/>
                  </a:lnTo>
                  <a:lnTo>
                    <a:pt x="252987" y="283356"/>
                  </a:lnTo>
                  <a:lnTo>
                    <a:pt x="209865" y="305401"/>
                  </a:lnTo>
                  <a:lnTo>
                    <a:pt x="160261" y="313321"/>
                  </a:lnTo>
                  <a:lnTo>
                    <a:pt x="179982" y="313321"/>
                  </a:lnTo>
                  <a:lnTo>
                    <a:pt x="254847" y="285898"/>
                  </a:lnTo>
                  <a:lnTo>
                    <a:pt x="289560" y="251624"/>
                  </a:lnTo>
                  <a:lnTo>
                    <a:pt x="312338" y="208196"/>
                  </a:lnTo>
                  <a:lnTo>
                    <a:pt x="320522" y="158242"/>
                  </a:lnTo>
                  <a:lnTo>
                    <a:pt x="312338" y="108276"/>
                  </a:lnTo>
                  <a:lnTo>
                    <a:pt x="289560" y="64843"/>
                  </a:lnTo>
                  <a:lnTo>
                    <a:pt x="254847" y="30569"/>
                  </a:lnTo>
                  <a:lnTo>
                    <a:pt x="210861" y="8080"/>
                  </a:lnTo>
                  <a:lnTo>
                    <a:pt x="179985" y="3149"/>
                  </a:lnTo>
                  <a:close/>
                </a:path>
                <a:path w="320675" h="316865">
                  <a:moveTo>
                    <a:pt x="160261" y="39636"/>
                  </a:moveTo>
                  <a:lnTo>
                    <a:pt x="113349" y="48971"/>
                  </a:lnTo>
                  <a:lnTo>
                    <a:pt x="75003" y="74412"/>
                  </a:lnTo>
                  <a:lnTo>
                    <a:pt x="49129" y="112117"/>
                  </a:lnTo>
                  <a:lnTo>
                    <a:pt x="39636" y="158242"/>
                  </a:lnTo>
                  <a:lnTo>
                    <a:pt x="49129" y="204354"/>
                  </a:lnTo>
                  <a:lnTo>
                    <a:pt x="75003" y="242055"/>
                  </a:lnTo>
                  <a:lnTo>
                    <a:pt x="113349" y="267498"/>
                  </a:lnTo>
                  <a:lnTo>
                    <a:pt x="160261" y="276834"/>
                  </a:lnTo>
                  <a:lnTo>
                    <a:pt x="176084" y="273685"/>
                  </a:lnTo>
                  <a:lnTo>
                    <a:pt x="160261" y="273685"/>
                  </a:lnTo>
                  <a:lnTo>
                    <a:pt x="114575" y="264598"/>
                  </a:lnTo>
                  <a:lnTo>
                    <a:pt x="77230" y="239833"/>
                  </a:lnTo>
                  <a:lnTo>
                    <a:pt x="52031" y="203133"/>
                  </a:lnTo>
                  <a:lnTo>
                    <a:pt x="42786" y="158242"/>
                  </a:lnTo>
                  <a:lnTo>
                    <a:pt x="52031" y="113343"/>
                  </a:lnTo>
                  <a:lnTo>
                    <a:pt x="77230" y="76639"/>
                  </a:lnTo>
                  <a:lnTo>
                    <a:pt x="114575" y="51873"/>
                  </a:lnTo>
                  <a:lnTo>
                    <a:pt x="160261" y="42786"/>
                  </a:lnTo>
                  <a:lnTo>
                    <a:pt x="176087" y="42786"/>
                  </a:lnTo>
                  <a:lnTo>
                    <a:pt x="160261" y="39636"/>
                  </a:lnTo>
                  <a:close/>
                </a:path>
                <a:path w="320675" h="316865">
                  <a:moveTo>
                    <a:pt x="176087" y="42786"/>
                  </a:moveTo>
                  <a:lnTo>
                    <a:pt x="160261" y="42786"/>
                  </a:lnTo>
                  <a:lnTo>
                    <a:pt x="205939" y="51873"/>
                  </a:lnTo>
                  <a:lnTo>
                    <a:pt x="243281" y="76639"/>
                  </a:lnTo>
                  <a:lnTo>
                    <a:pt x="268478" y="113343"/>
                  </a:lnTo>
                  <a:lnTo>
                    <a:pt x="277723" y="158242"/>
                  </a:lnTo>
                  <a:lnTo>
                    <a:pt x="268478" y="203133"/>
                  </a:lnTo>
                  <a:lnTo>
                    <a:pt x="243281" y="239833"/>
                  </a:lnTo>
                  <a:lnTo>
                    <a:pt x="205939" y="264598"/>
                  </a:lnTo>
                  <a:lnTo>
                    <a:pt x="160261" y="273685"/>
                  </a:lnTo>
                  <a:lnTo>
                    <a:pt x="176084" y="273685"/>
                  </a:lnTo>
                  <a:lnTo>
                    <a:pt x="207165" y="267498"/>
                  </a:lnTo>
                  <a:lnTo>
                    <a:pt x="245508" y="242055"/>
                  </a:lnTo>
                  <a:lnTo>
                    <a:pt x="271380" y="204354"/>
                  </a:lnTo>
                  <a:lnTo>
                    <a:pt x="280873" y="158242"/>
                  </a:lnTo>
                  <a:lnTo>
                    <a:pt x="271380" y="112117"/>
                  </a:lnTo>
                  <a:lnTo>
                    <a:pt x="245508" y="74412"/>
                  </a:lnTo>
                  <a:lnTo>
                    <a:pt x="207165" y="48971"/>
                  </a:lnTo>
                  <a:lnTo>
                    <a:pt x="176087" y="42786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009765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5358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6A3E6361-4498-1A40-9ADF-1B81E9133D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34700" y="9972675"/>
            <a:ext cx="3240087" cy="576263"/>
          </a:xfrm>
        </p:spPr>
        <p:txBody>
          <a:bodyPr/>
          <a:lstStyle/>
          <a:p>
            <a:fld id="{CBE38ADE-F3D4-C34F-A7C0-AB39CAC64850}" type="slidenum">
              <a:rPr kumimoji="1" lang="ja-JP" altLang="en-US" sz="1600" smtClean="0">
                <a:solidFill>
                  <a:schemeClr val="bg1"/>
                </a:solidFill>
                <a:latin typeface="MS Gothic" panose="020B0609070205080204" pitchFamily="49" charset="-128"/>
                <a:ea typeface="MS Gothic" panose="020B0609070205080204" pitchFamily="49" charset="-128"/>
              </a:rPr>
              <a:t>1</a:t>
            </a:fld>
            <a:endParaRPr kumimoji="1" lang="ja-JP" altLang="en-US" sz="1600">
              <a:solidFill>
                <a:schemeClr val="bg1"/>
              </a:solidFill>
              <a:latin typeface="MS Gothic" panose="020B0609070205080204" pitchFamily="49" charset="-128"/>
              <a:ea typeface="MS Gothic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4244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1</Words>
  <Application>Microsoft Macintosh PowerPoint</Application>
  <PresentationFormat>ユーザー設定</PresentationFormat>
  <Paragraphs>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MS Gothic</vt:lpstr>
      <vt:lpstr>游ゴシック</vt:lpstr>
      <vt:lpstr>Arial</vt:lpstr>
      <vt:lpstr>Calibri</vt:lpstr>
      <vt:lpstr>Office Theme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パワポフォーマット_220210</dc:title>
  <cp:lastModifiedBy>m.kitazawa</cp:lastModifiedBy>
  <cp:revision>13</cp:revision>
  <dcterms:created xsi:type="dcterms:W3CDTF">2022-02-10T01:03:39Z</dcterms:created>
  <dcterms:modified xsi:type="dcterms:W3CDTF">2022-02-14T01:54:16Z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2022-02-10T00:00:00Z</vt:filetime>
  </property>
  <property fmtid="{D5CDD505-2E9C-101B-9397-08002B2CF9AE}" pid="3" name="Creator">
    <vt:lpwstr>Adobe Illustrator 25.0 (Macintosh)</vt:lpwstr>
  </property>
  <property fmtid="{D5CDD505-2E9C-101B-9397-08002B2CF9AE}" pid="4" name="LastSaved">
    <vt:filetime>2022-02-10T00:00:00Z</vt:filetime>
  </property>
</Properties>
</file>