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sldIdLst>
    <p:sldId id="256" r:id="rId3"/>
    <p:sldId id="257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28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86" d="100"/>
          <a:sy n="86" d="100"/>
        </p:scale>
        <p:origin x="70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735C65-77B3-7C52-3A4F-EEF9771A0E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1504" y="337931"/>
            <a:ext cx="9144000" cy="705679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362D424-6E79-A833-8BE0-B909C68E98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31504" y="1365734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A1CEF2E-F5F9-3369-E432-F875E2332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EBBE8-178A-5A4F-90A5-33F9F2C09E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61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26C4F0-31D9-7240-E2B2-2494B2528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765544C-A27C-B23D-73DA-DE0231598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EBBE8-178A-5A4F-90A5-33F9F2C09E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6452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1311BA8-D1AE-F5D8-6727-1ADCDB17E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5703" y="6219458"/>
            <a:ext cx="2743200" cy="365125"/>
          </a:xfrm>
        </p:spPr>
        <p:txBody>
          <a:bodyPr/>
          <a:lstStyle/>
          <a:p>
            <a:fld id="{9BFEBBE8-178A-5A4F-90A5-33F9F2C09E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6206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26C4F0-31D9-7240-E2B2-2494B2528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765544C-A27C-B23D-73DA-DE0231598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EBBE8-178A-5A4F-90A5-33F9F2C09E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838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Relationship Id="rId9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2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233708B-4090-EC71-96EB-0F7653E66E46}"/>
              </a:ext>
            </a:extLst>
          </p:cNvPr>
          <p:cNvSpPr/>
          <p:nvPr userDrawn="1"/>
        </p:nvSpPr>
        <p:spPr>
          <a:xfrm>
            <a:off x="0" y="0"/>
            <a:ext cx="1759226" cy="5929754"/>
          </a:xfrm>
          <a:prstGeom prst="rect">
            <a:avLst/>
          </a:prstGeom>
          <a:solidFill>
            <a:srgbClr val="B028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" name="図 15" descr="文字が書かれている&#10;&#10;中程度の精度で自動的に生成された説明">
            <a:extLst>
              <a:ext uri="{FF2B5EF4-FFF2-40B4-BE49-F238E27FC236}">
                <a16:creationId xmlns:a16="http://schemas.microsoft.com/office/drawing/2014/main" id="{206503F5-164E-D78A-F1E2-61472AF53A0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6067" y="6084129"/>
            <a:ext cx="1687092" cy="637346"/>
          </a:xfrm>
          <a:prstGeom prst="rect">
            <a:avLst/>
          </a:prstGeom>
        </p:spPr>
      </p:pic>
      <p:pic>
        <p:nvPicPr>
          <p:cNvPr id="18" name="図 17" descr="図形&#10;&#10;中程度の精度で自動的に生成された説明">
            <a:extLst>
              <a:ext uri="{FF2B5EF4-FFF2-40B4-BE49-F238E27FC236}">
                <a16:creationId xmlns:a16="http://schemas.microsoft.com/office/drawing/2014/main" id="{926472B1-39F5-EF33-E284-BCC993880D7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5802" y="332036"/>
            <a:ext cx="1247622" cy="347414"/>
          </a:xfrm>
          <a:prstGeom prst="rect">
            <a:avLst/>
          </a:prstGeom>
        </p:spPr>
      </p:pic>
      <p:pic>
        <p:nvPicPr>
          <p:cNvPr id="19" name="図 18" descr="ロゴ&#10;&#10;自動的に生成された説明">
            <a:extLst>
              <a:ext uri="{FF2B5EF4-FFF2-40B4-BE49-F238E27FC236}">
                <a16:creationId xmlns:a16="http://schemas.microsoft.com/office/drawing/2014/main" id="{BE15813C-B075-5CF5-131E-D0C39BDC64E7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639504" y="6095877"/>
            <a:ext cx="527375" cy="520943"/>
          </a:xfrm>
          <a:prstGeom prst="rect">
            <a:avLst/>
          </a:prstGeom>
        </p:spPr>
      </p:pic>
      <p:pic>
        <p:nvPicPr>
          <p:cNvPr id="20" name="図 19" descr="ランプ, 挿絵 が含まれている画像&#10;&#10;自動的に生成された説明">
            <a:extLst>
              <a:ext uri="{FF2B5EF4-FFF2-40B4-BE49-F238E27FC236}">
                <a16:creationId xmlns:a16="http://schemas.microsoft.com/office/drawing/2014/main" id="{E4B42BC9-50C7-359F-87AD-E9189D134833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biLevel thresh="75000"/>
          </a:blip>
          <a:stretch>
            <a:fillRect/>
          </a:stretch>
        </p:blipFill>
        <p:spPr>
          <a:xfrm>
            <a:off x="5406137" y="6098299"/>
            <a:ext cx="1792772" cy="516101"/>
          </a:xfrm>
          <a:prstGeom prst="rect">
            <a:avLst/>
          </a:prstGeom>
        </p:spPr>
      </p:pic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C90B0A3-B148-787F-F612-79B9CC727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8678" y="290900"/>
            <a:ext cx="9710530" cy="1070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FB2AF78-A4D0-C7B2-A954-B6C7A6902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8679" y="1599284"/>
            <a:ext cx="9710530" cy="43304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8578871-201A-3396-4219-914AE5D989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16008" y="6249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EBBE8-178A-5A4F-90A5-33F9F2C09E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5211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 descr="図形&#10;&#10;中程度の精度で自動的に生成された説明">
            <a:extLst>
              <a:ext uri="{FF2B5EF4-FFF2-40B4-BE49-F238E27FC236}">
                <a16:creationId xmlns:a16="http://schemas.microsoft.com/office/drawing/2014/main" id="{926472B1-39F5-EF33-E284-BCC993880D7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183968" y="174303"/>
            <a:ext cx="873156" cy="243140"/>
          </a:xfrm>
          <a:prstGeom prst="rect">
            <a:avLst/>
          </a:prstGeom>
        </p:spPr>
      </p:pic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C90B0A3-B148-787F-F612-79B9CC727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297" y="536713"/>
            <a:ext cx="9725440" cy="54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FB2AF78-A4D0-C7B2-A954-B6C7A6902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1298" y="1272209"/>
            <a:ext cx="9725440" cy="46105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8578871-201A-3396-4219-914AE5D989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3924" y="631857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EBBE8-178A-5A4F-90A5-33F9F2C09EB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4" name="図 3" descr="ロゴ&#10;&#10;自動的に生成された説明">
            <a:extLst>
              <a:ext uri="{FF2B5EF4-FFF2-40B4-BE49-F238E27FC236}">
                <a16:creationId xmlns:a16="http://schemas.microsoft.com/office/drawing/2014/main" id="{4B0CF206-9EE3-D720-CE28-2EB38A42210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639504" y="6095877"/>
            <a:ext cx="527375" cy="520943"/>
          </a:xfrm>
          <a:prstGeom prst="rect">
            <a:avLst/>
          </a:prstGeom>
        </p:spPr>
      </p:pic>
      <p:pic>
        <p:nvPicPr>
          <p:cNvPr id="5" name="図 4" descr="ランプ, 挿絵 が含まれている画像&#10;&#10;自動的に生成された説明">
            <a:extLst>
              <a:ext uri="{FF2B5EF4-FFF2-40B4-BE49-F238E27FC236}">
                <a16:creationId xmlns:a16="http://schemas.microsoft.com/office/drawing/2014/main" id="{0DF21C55-D6D4-DB6B-5AE8-3943C92CB40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biLevel thresh="75000"/>
          </a:blip>
          <a:stretch>
            <a:fillRect/>
          </a:stretch>
        </p:blipFill>
        <p:spPr>
          <a:xfrm>
            <a:off x="5406137" y="6098299"/>
            <a:ext cx="1792772" cy="516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178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10EE3A-EBA5-6FFF-6F1B-B951ED7F98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1504" y="2376938"/>
            <a:ext cx="9144000" cy="705679"/>
          </a:xfrm>
        </p:spPr>
        <p:txBody>
          <a:bodyPr>
            <a:normAutofit/>
          </a:bodyPr>
          <a:lstStyle/>
          <a:p>
            <a:endParaRPr kumimoji="1" lang="ja-JP" alt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37F4749-0609-9F70-F2ED-4C33254D98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31504" y="3289127"/>
            <a:ext cx="9144000" cy="1655762"/>
          </a:xfrm>
        </p:spPr>
        <p:txBody>
          <a:bodyPr/>
          <a:lstStyle/>
          <a:p>
            <a:endParaRPr kumimoji="1" lang="ja-JP" altLang="en-US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938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5190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0</Words>
  <Application>Microsoft Office PowerPoint</Application>
  <PresentationFormat>ワイド画面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</vt:lpstr>
      <vt:lpstr>游ゴシック Light</vt:lpstr>
      <vt:lpstr>Arial</vt:lpstr>
      <vt:lpstr>Office テーマ</vt:lpstr>
      <vt:lpstr>1_Office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Yahoo</dc:creator>
  <cp:lastModifiedBy>102718</cp:lastModifiedBy>
  <cp:revision>7</cp:revision>
  <dcterms:created xsi:type="dcterms:W3CDTF">2023-09-30T10:48:24Z</dcterms:created>
  <dcterms:modified xsi:type="dcterms:W3CDTF">2023-10-11T23:42:54Z</dcterms:modified>
</cp:coreProperties>
</file>