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" name="Shape 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09798" y="-13560"/>
            <a:ext cx="10563596" cy="13055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02122" y="8951"/>
            <a:ext cx="10548244" cy="686139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4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